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6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98315-5F5A-494F-B0BA-86469181D20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53B942C-60FD-4AC2-A1E9-0BFB73FC27BD}">
      <dgm:prSet/>
      <dgm:spPr/>
      <dgm:t>
        <a:bodyPr/>
        <a:lstStyle/>
        <a:p>
          <a:pPr>
            <a:defRPr b="1"/>
          </a:pPr>
          <a:r>
            <a:rPr lang="en-US"/>
            <a:t>📊 Dashboard Type: Operational</a:t>
          </a:r>
        </a:p>
      </dgm:t>
    </dgm:pt>
    <dgm:pt modelId="{71BBB824-E779-4480-9B22-545DAAA0EDD7}" type="parTrans" cxnId="{82D0C088-E2FC-4D9B-AA21-A69C4D688433}">
      <dgm:prSet/>
      <dgm:spPr/>
      <dgm:t>
        <a:bodyPr/>
        <a:lstStyle/>
        <a:p>
          <a:endParaRPr lang="en-US"/>
        </a:p>
      </dgm:t>
    </dgm:pt>
    <dgm:pt modelId="{5D4726B7-07F2-4DB8-9D54-D4DF1F59089D}" type="sibTrans" cxnId="{82D0C088-E2FC-4D9B-AA21-A69C4D688433}">
      <dgm:prSet/>
      <dgm:spPr/>
      <dgm:t>
        <a:bodyPr/>
        <a:lstStyle/>
        <a:p>
          <a:endParaRPr lang="en-US"/>
        </a:p>
      </dgm:t>
    </dgm:pt>
    <dgm:pt modelId="{3CDEE105-39F7-4571-A9CA-7CCD55D5B992}">
      <dgm:prSet/>
      <dgm:spPr/>
      <dgm:t>
        <a:bodyPr/>
        <a:lstStyle/>
        <a:p>
          <a:pPr>
            <a:defRPr b="1"/>
          </a:pPr>
          <a:r>
            <a:rPr lang="en-US"/>
            <a:t>📌 Metrics:</a:t>
          </a:r>
        </a:p>
      </dgm:t>
    </dgm:pt>
    <dgm:pt modelId="{FEAF80C9-BBC7-497D-BD74-2C7F7B62C1F7}" type="parTrans" cxnId="{01499885-3F3E-4A92-8814-810A8D424CEB}">
      <dgm:prSet/>
      <dgm:spPr/>
      <dgm:t>
        <a:bodyPr/>
        <a:lstStyle/>
        <a:p>
          <a:endParaRPr lang="en-US"/>
        </a:p>
      </dgm:t>
    </dgm:pt>
    <dgm:pt modelId="{A5EF91AA-F083-4CD0-AB64-F69496357F65}" type="sibTrans" cxnId="{01499885-3F3E-4A92-8814-810A8D424CEB}">
      <dgm:prSet/>
      <dgm:spPr/>
      <dgm:t>
        <a:bodyPr/>
        <a:lstStyle/>
        <a:p>
          <a:endParaRPr lang="en-US"/>
        </a:p>
      </dgm:t>
    </dgm:pt>
    <dgm:pt modelId="{236CEF64-AD7A-46E1-B383-33DDF9E29D31}">
      <dgm:prSet/>
      <dgm:spPr/>
      <dgm:t>
        <a:bodyPr/>
        <a:lstStyle/>
        <a:p>
          <a:r>
            <a:rPr lang="en-US"/>
            <a:t>- Daily Sales Volume</a:t>
          </a:r>
        </a:p>
      </dgm:t>
    </dgm:pt>
    <dgm:pt modelId="{9FAAE3B0-73CE-4978-8EF5-6E02DE34EFF0}" type="parTrans" cxnId="{CA37444B-26DD-4FAC-8B7B-BCD7B32AC290}">
      <dgm:prSet/>
      <dgm:spPr/>
      <dgm:t>
        <a:bodyPr/>
        <a:lstStyle/>
        <a:p>
          <a:endParaRPr lang="en-US"/>
        </a:p>
      </dgm:t>
    </dgm:pt>
    <dgm:pt modelId="{576248E9-F558-48E1-A569-CA056C6E39DE}" type="sibTrans" cxnId="{CA37444B-26DD-4FAC-8B7B-BCD7B32AC290}">
      <dgm:prSet/>
      <dgm:spPr/>
      <dgm:t>
        <a:bodyPr/>
        <a:lstStyle/>
        <a:p>
          <a:endParaRPr lang="en-US"/>
        </a:p>
      </dgm:t>
    </dgm:pt>
    <dgm:pt modelId="{9D5F7282-120A-4BD3-818A-2B0CBBF60ACE}">
      <dgm:prSet/>
      <dgm:spPr/>
      <dgm:t>
        <a:bodyPr/>
        <a:lstStyle/>
        <a:p>
          <a:r>
            <a:rPr lang="en-US"/>
            <a:t>- Conversion Rate</a:t>
          </a:r>
        </a:p>
      </dgm:t>
    </dgm:pt>
    <dgm:pt modelId="{25B69098-8C6D-43D1-AAE2-1F7C8D96F230}" type="parTrans" cxnId="{BD2CFE1E-FB20-45B5-9FD6-E7093FAFE9B8}">
      <dgm:prSet/>
      <dgm:spPr/>
      <dgm:t>
        <a:bodyPr/>
        <a:lstStyle/>
        <a:p>
          <a:endParaRPr lang="en-US"/>
        </a:p>
      </dgm:t>
    </dgm:pt>
    <dgm:pt modelId="{279F2D91-98F1-4234-9A53-78FA290CA7A9}" type="sibTrans" cxnId="{BD2CFE1E-FB20-45B5-9FD6-E7093FAFE9B8}">
      <dgm:prSet/>
      <dgm:spPr/>
      <dgm:t>
        <a:bodyPr/>
        <a:lstStyle/>
        <a:p>
          <a:endParaRPr lang="en-US"/>
        </a:p>
      </dgm:t>
    </dgm:pt>
    <dgm:pt modelId="{DDB8A65C-BDD1-4476-B8DC-8775498960BB}">
      <dgm:prSet/>
      <dgm:spPr/>
      <dgm:t>
        <a:bodyPr/>
        <a:lstStyle/>
        <a:p>
          <a:r>
            <a:rPr lang="en-US"/>
            <a:t>- Customer Complaints</a:t>
          </a:r>
        </a:p>
      </dgm:t>
    </dgm:pt>
    <dgm:pt modelId="{4E0DBA28-B711-41E1-B703-029564065468}" type="parTrans" cxnId="{E83DF0F6-4691-43EF-84A5-EEFFD46493AA}">
      <dgm:prSet/>
      <dgm:spPr/>
      <dgm:t>
        <a:bodyPr/>
        <a:lstStyle/>
        <a:p>
          <a:endParaRPr lang="en-US"/>
        </a:p>
      </dgm:t>
    </dgm:pt>
    <dgm:pt modelId="{06A0A7A8-F84E-4266-8BCB-16E822C6E69C}" type="sibTrans" cxnId="{E83DF0F6-4691-43EF-84A5-EEFFD46493AA}">
      <dgm:prSet/>
      <dgm:spPr/>
      <dgm:t>
        <a:bodyPr/>
        <a:lstStyle/>
        <a:p>
          <a:endParaRPr lang="en-US"/>
        </a:p>
      </dgm:t>
    </dgm:pt>
    <dgm:pt modelId="{F4283961-DF18-49A1-BEF7-37318A64E1CE}">
      <dgm:prSet/>
      <dgm:spPr/>
      <dgm:t>
        <a:bodyPr/>
        <a:lstStyle/>
        <a:p>
          <a:r>
            <a:rPr lang="en-US"/>
            <a:t>- Inventory Levels</a:t>
          </a:r>
        </a:p>
      </dgm:t>
    </dgm:pt>
    <dgm:pt modelId="{5E89CD64-CF34-4211-8160-211CD1077228}" type="parTrans" cxnId="{24225D0E-C26D-4EC1-A28B-EED65DBCE777}">
      <dgm:prSet/>
      <dgm:spPr/>
      <dgm:t>
        <a:bodyPr/>
        <a:lstStyle/>
        <a:p>
          <a:endParaRPr lang="en-US"/>
        </a:p>
      </dgm:t>
    </dgm:pt>
    <dgm:pt modelId="{6934CFAF-F56B-49A7-B3D2-E21056AB43A2}" type="sibTrans" cxnId="{24225D0E-C26D-4EC1-A28B-EED65DBCE777}">
      <dgm:prSet/>
      <dgm:spPr/>
      <dgm:t>
        <a:bodyPr/>
        <a:lstStyle/>
        <a:p>
          <a:endParaRPr lang="en-US"/>
        </a:p>
      </dgm:t>
    </dgm:pt>
    <dgm:pt modelId="{D69D9662-2E95-4BDF-BA51-19DFEA4DF688}">
      <dgm:prSet/>
      <dgm:spPr/>
      <dgm:t>
        <a:bodyPr/>
        <a:lstStyle/>
        <a:p>
          <a:pPr>
            <a:defRPr b="1"/>
          </a:pPr>
          <a:r>
            <a:rPr lang="en-US"/>
            <a:t>👥 Stakeholders Impacted:</a:t>
          </a:r>
        </a:p>
      </dgm:t>
    </dgm:pt>
    <dgm:pt modelId="{0EBF9E50-EFD9-4B9D-857F-A7C24DCA3A78}" type="parTrans" cxnId="{C0FD9DD8-0819-420B-A599-1533846D23A1}">
      <dgm:prSet/>
      <dgm:spPr/>
      <dgm:t>
        <a:bodyPr/>
        <a:lstStyle/>
        <a:p>
          <a:endParaRPr lang="en-US"/>
        </a:p>
      </dgm:t>
    </dgm:pt>
    <dgm:pt modelId="{8924B402-2CFD-4CCE-92B7-79851E051C0C}" type="sibTrans" cxnId="{C0FD9DD8-0819-420B-A599-1533846D23A1}">
      <dgm:prSet/>
      <dgm:spPr/>
      <dgm:t>
        <a:bodyPr/>
        <a:lstStyle/>
        <a:p>
          <a:endParaRPr lang="en-US"/>
        </a:p>
      </dgm:t>
    </dgm:pt>
    <dgm:pt modelId="{949F1C0E-8AA0-4A4D-9AB6-10045A39DC1E}">
      <dgm:prSet/>
      <dgm:spPr/>
      <dgm:t>
        <a:bodyPr/>
        <a:lstStyle/>
        <a:p>
          <a:r>
            <a:rPr lang="en-US"/>
            <a:t>- Sales Reps</a:t>
          </a:r>
        </a:p>
      </dgm:t>
    </dgm:pt>
    <dgm:pt modelId="{946978FC-84FA-49A8-9E0A-5039CB6FBE6F}" type="parTrans" cxnId="{DE26257A-CB55-49A3-AAD8-B0C1331038A2}">
      <dgm:prSet/>
      <dgm:spPr/>
      <dgm:t>
        <a:bodyPr/>
        <a:lstStyle/>
        <a:p>
          <a:endParaRPr lang="en-US"/>
        </a:p>
      </dgm:t>
    </dgm:pt>
    <dgm:pt modelId="{CD009D38-E66B-49EE-A4A4-B30659DD6284}" type="sibTrans" cxnId="{DE26257A-CB55-49A3-AAD8-B0C1331038A2}">
      <dgm:prSet/>
      <dgm:spPr/>
      <dgm:t>
        <a:bodyPr/>
        <a:lstStyle/>
        <a:p>
          <a:endParaRPr lang="en-US"/>
        </a:p>
      </dgm:t>
    </dgm:pt>
    <dgm:pt modelId="{AEC44177-950C-41FF-B854-41A38895ED6B}">
      <dgm:prSet/>
      <dgm:spPr/>
      <dgm:t>
        <a:bodyPr/>
        <a:lstStyle/>
        <a:p>
          <a:r>
            <a:rPr lang="en-US"/>
            <a:t>- Customer Service</a:t>
          </a:r>
        </a:p>
      </dgm:t>
    </dgm:pt>
    <dgm:pt modelId="{70FA4C4D-C26E-4E45-BC51-AA76129E3E1B}" type="parTrans" cxnId="{FA520EBC-987A-4316-A379-0131E10C1AD1}">
      <dgm:prSet/>
      <dgm:spPr/>
      <dgm:t>
        <a:bodyPr/>
        <a:lstStyle/>
        <a:p>
          <a:endParaRPr lang="en-US"/>
        </a:p>
      </dgm:t>
    </dgm:pt>
    <dgm:pt modelId="{756541B1-515F-41BC-8651-3D198097BD7D}" type="sibTrans" cxnId="{FA520EBC-987A-4316-A379-0131E10C1AD1}">
      <dgm:prSet/>
      <dgm:spPr/>
      <dgm:t>
        <a:bodyPr/>
        <a:lstStyle/>
        <a:p>
          <a:endParaRPr lang="en-US"/>
        </a:p>
      </dgm:t>
    </dgm:pt>
    <dgm:pt modelId="{8BD3345F-EFE8-49E1-85D3-5C1FF571A90C}">
      <dgm:prSet/>
      <dgm:spPr/>
      <dgm:t>
        <a:bodyPr/>
        <a:lstStyle/>
        <a:p>
          <a:r>
            <a:rPr lang="en-US"/>
            <a:t>- Warehouse Staff</a:t>
          </a:r>
        </a:p>
      </dgm:t>
    </dgm:pt>
    <dgm:pt modelId="{43D78CBF-1DC6-4B56-9F47-A9873CD591E5}" type="parTrans" cxnId="{7A6DCFFC-0470-4CE6-81FA-44568A1B12E9}">
      <dgm:prSet/>
      <dgm:spPr/>
      <dgm:t>
        <a:bodyPr/>
        <a:lstStyle/>
        <a:p>
          <a:endParaRPr lang="en-US"/>
        </a:p>
      </dgm:t>
    </dgm:pt>
    <dgm:pt modelId="{31B8F13F-2F57-4B0D-9F59-E5551D311016}" type="sibTrans" cxnId="{7A6DCFFC-0470-4CE6-81FA-44568A1B12E9}">
      <dgm:prSet/>
      <dgm:spPr/>
      <dgm:t>
        <a:bodyPr/>
        <a:lstStyle/>
        <a:p>
          <a:endParaRPr lang="en-US"/>
        </a:p>
      </dgm:t>
    </dgm:pt>
    <dgm:pt modelId="{0867A30B-C47C-40E9-B195-394338197E4C}">
      <dgm:prSet/>
      <dgm:spPr/>
      <dgm:t>
        <a:bodyPr/>
        <a:lstStyle/>
        <a:p>
          <a:pPr>
            <a:defRPr b="1"/>
          </a:pPr>
          <a:r>
            <a:rPr lang="en-US"/>
            <a:t>🎯 Impact on Decision-Making:</a:t>
          </a:r>
        </a:p>
      </dgm:t>
    </dgm:pt>
    <dgm:pt modelId="{38010698-2A83-44AE-8CB0-465BC35BD383}" type="parTrans" cxnId="{E086BA18-221A-4DB5-AE8D-D8EF86777F72}">
      <dgm:prSet/>
      <dgm:spPr/>
      <dgm:t>
        <a:bodyPr/>
        <a:lstStyle/>
        <a:p>
          <a:endParaRPr lang="en-US"/>
        </a:p>
      </dgm:t>
    </dgm:pt>
    <dgm:pt modelId="{A86BCCFC-EF54-4840-A7DA-0D63E7D86A5D}" type="sibTrans" cxnId="{E086BA18-221A-4DB5-AE8D-D8EF86777F72}">
      <dgm:prSet/>
      <dgm:spPr/>
      <dgm:t>
        <a:bodyPr/>
        <a:lstStyle/>
        <a:p>
          <a:endParaRPr lang="en-US"/>
        </a:p>
      </dgm:t>
    </dgm:pt>
    <dgm:pt modelId="{BBD423D6-6D39-4286-97B8-8AAA68268C42}">
      <dgm:prSet/>
      <dgm:spPr/>
      <dgm:t>
        <a:bodyPr/>
        <a:lstStyle/>
        <a:p>
          <a:r>
            <a:rPr lang="en-US"/>
            <a:t>Supports real-time decisions and immediate corrective actions.</a:t>
          </a:r>
        </a:p>
      </dgm:t>
    </dgm:pt>
    <dgm:pt modelId="{F08A7E5E-C46C-42DC-BF14-3403C9CC239C}" type="parTrans" cxnId="{7FA3DA97-6326-44AE-A80C-7DBC7F08A218}">
      <dgm:prSet/>
      <dgm:spPr/>
      <dgm:t>
        <a:bodyPr/>
        <a:lstStyle/>
        <a:p>
          <a:endParaRPr lang="en-US"/>
        </a:p>
      </dgm:t>
    </dgm:pt>
    <dgm:pt modelId="{587DD86E-8B3C-4BEF-8EE9-98A609D9366C}" type="sibTrans" cxnId="{7FA3DA97-6326-44AE-A80C-7DBC7F08A218}">
      <dgm:prSet/>
      <dgm:spPr/>
      <dgm:t>
        <a:bodyPr/>
        <a:lstStyle/>
        <a:p>
          <a:endParaRPr lang="en-US"/>
        </a:p>
      </dgm:t>
    </dgm:pt>
    <dgm:pt modelId="{B98CBE89-1C71-47BA-B8E9-DAF9DCDD2C2B}">
      <dgm:prSet/>
      <dgm:spPr/>
      <dgm:t>
        <a:bodyPr/>
        <a:lstStyle/>
        <a:p>
          <a:pPr>
            <a:defRPr b="1"/>
          </a:pPr>
          <a:r>
            <a:rPr lang="en-US"/>
            <a:t>💡 Insights to Improve Company:</a:t>
          </a:r>
        </a:p>
      </dgm:t>
    </dgm:pt>
    <dgm:pt modelId="{2B773975-8526-430A-A4A8-388970238682}" type="parTrans" cxnId="{BE44EA49-B84F-41F1-82EE-088F82101D06}">
      <dgm:prSet/>
      <dgm:spPr/>
      <dgm:t>
        <a:bodyPr/>
        <a:lstStyle/>
        <a:p>
          <a:endParaRPr lang="en-US"/>
        </a:p>
      </dgm:t>
    </dgm:pt>
    <dgm:pt modelId="{AC1A6EE3-B272-4DDA-B264-88D67005A883}" type="sibTrans" cxnId="{BE44EA49-B84F-41F1-82EE-088F82101D06}">
      <dgm:prSet/>
      <dgm:spPr/>
      <dgm:t>
        <a:bodyPr/>
        <a:lstStyle/>
        <a:p>
          <a:endParaRPr lang="en-US"/>
        </a:p>
      </dgm:t>
    </dgm:pt>
    <dgm:pt modelId="{285F2EBA-41C2-492B-BC33-F6E62C1FB74F}">
      <dgm:prSet/>
      <dgm:spPr/>
      <dgm:t>
        <a:bodyPr/>
        <a:lstStyle/>
        <a:p>
          <a:r>
            <a:rPr lang="en-US"/>
            <a:t>Identify bottlenecks in daily operations and improve customer response time.</a:t>
          </a:r>
        </a:p>
      </dgm:t>
    </dgm:pt>
    <dgm:pt modelId="{B735BF4E-2626-4C3B-AB24-C993B5F194B4}" type="parTrans" cxnId="{B8D8DB85-EC4E-4D5A-9A34-58999035ED07}">
      <dgm:prSet/>
      <dgm:spPr/>
      <dgm:t>
        <a:bodyPr/>
        <a:lstStyle/>
        <a:p>
          <a:endParaRPr lang="en-US"/>
        </a:p>
      </dgm:t>
    </dgm:pt>
    <dgm:pt modelId="{2C1BA439-2831-492F-B375-31148E8C48CB}" type="sibTrans" cxnId="{B8D8DB85-EC4E-4D5A-9A34-58999035ED07}">
      <dgm:prSet/>
      <dgm:spPr/>
      <dgm:t>
        <a:bodyPr/>
        <a:lstStyle/>
        <a:p>
          <a:endParaRPr lang="en-US"/>
        </a:p>
      </dgm:t>
    </dgm:pt>
    <dgm:pt modelId="{2663EF86-AEE5-494E-AA80-21070847D7D2}" type="pres">
      <dgm:prSet presAssocID="{C1298315-5F5A-494F-B0BA-86469181D20E}" presName="root" presStyleCnt="0">
        <dgm:presLayoutVars>
          <dgm:dir/>
          <dgm:resizeHandles val="exact"/>
        </dgm:presLayoutVars>
      </dgm:prSet>
      <dgm:spPr/>
    </dgm:pt>
    <dgm:pt modelId="{924C7FA1-6507-4B48-80BA-12FEE5111864}" type="pres">
      <dgm:prSet presAssocID="{353B942C-60FD-4AC2-A1E9-0BFB73FC27BD}" presName="compNode" presStyleCnt="0"/>
      <dgm:spPr/>
    </dgm:pt>
    <dgm:pt modelId="{C9022D1F-647A-491A-B4D1-816030E0B9C7}" type="pres">
      <dgm:prSet presAssocID="{353B942C-60FD-4AC2-A1E9-0BFB73FC27B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7368E210-27C3-43CC-8903-8F38F37E6C2A}" type="pres">
      <dgm:prSet presAssocID="{353B942C-60FD-4AC2-A1E9-0BFB73FC27BD}" presName="iconSpace" presStyleCnt="0"/>
      <dgm:spPr/>
    </dgm:pt>
    <dgm:pt modelId="{BA75E3EE-7799-4598-9083-020A34482878}" type="pres">
      <dgm:prSet presAssocID="{353B942C-60FD-4AC2-A1E9-0BFB73FC27BD}" presName="parTx" presStyleLbl="revTx" presStyleIdx="0" presStyleCnt="10">
        <dgm:presLayoutVars>
          <dgm:chMax val="0"/>
          <dgm:chPref val="0"/>
        </dgm:presLayoutVars>
      </dgm:prSet>
      <dgm:spPr/>
    </dgm:pt>
    <dgm:pt modelId="{F5D38564-0157-47C0-BEA9-1C6D428AB986}" type="pres">
      <dgm:prSet presAssocID="{353B942C-60FD-4AC2-A1E9-0BFB73FC27BD}" presName="txSpace" presStyleCnt="0"/>
      <dgm:spPr/>
    </dgm:pt>
    <dgm:pt modelId="{1C1F7E51-8AE7-45CD-AE8F-274541A7917B}" type="pres">
      <dgm:prSet presAssocID="{353B942C-60FD-4AC2-A1E9-0BFB73FC27BD}" presName="desTx" presStyleLbl="revTx" presStyleIdx="1" presStyleCnt="10">
        <dgm:presLayoutVars/>
      </dgm:prSet>
      <dgm:spPr/>
    </dgm:pt>
    <dgm:pt modelId="{1F8E7713-6A1E-4FC2-8E6E-5073EA97C818}" type="pres">
      <dgm:prSet presAssocID="{5D4726B7-07F2-4DB8-9D54-D4DF1F59089D}" presName="sibTrans" presStyleCnt="0"/>
      <dgm:spPr/>
    </dgm:pt>
    <dgm:pt modelId="{6727A789-42AA-415C-9495-719F78A933BA}" type="pres">
      <dgm:prSet presAssocID="{3CDEE105-39F7-4571-A9CA-7CCD55D5B992}" presName="compNode" presStyleCnt="0"/>
      <dgm:spPr/>
    </dgm:pt>
    <dgm:pt modelId="{5D8E94CD-FFF3-4384-BAA6-ACAEFD6D4D00}" type="pres">
      <dgm:prSet presAssocID="{3CDEE105-39F7-4571-A9CA-7CCD55D5B9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72E1BB7-DDD7-434A-B666-30A3FD74E981}" type="pres">
      <dgm:prSet presAssocID="{3CDEE105-39F7-4571-A9CA-7CCD55D5B992}" presName="iconSpace" presStyleCnt="0"/>
      <dgm:spPr/>
    </dgm:pt>
    <dgm:pt modelId="{E75ACDAD-812B-4C74-AFE3-187DDA8C544F}" type="pres">
      <dgm:prSet presAssocID="{3CDEE105-39F7-4571-A9CA-7CCD55D5B992}" presName="parTx" presStyleLbl="revTx" presStyleIdx="2" presStyleCnt="10">
        <dgm:presLayoutVars>
          <dgm:chMax val="0"/>
          <dgm:chPref val="0"/>
        </dgm:presLayoutVars>
      </dgm:prSet>
      <dgm:spPr/>
    </dgm:pt>
    <dgm:pt modelId="{0D224B82-2E9C-475B-AFE4-2C0CFC86BB35}" type="pres">
      <dgm:prSet presAssocID="{3CDEE105-39F7-4571-A9CA-7CCD55D5B992}" presName="txSpace" presStyleCnt="0"/>
      <dgm:spPr/>
    </dgm:pt>
    <dgm:pt modelId="{DCABC6BD-AD8C-45FA-B307-A03CDD5CC13B}" type="pres">
      <dgm:prSet presAssocID="{3CDEE105-39F7-4571-A9CA-7CCD55D5B992}" presName="desTx" presStyleLbl="revTx" presStyleIdx="3" presStyleCnt="10">
        <dgm:presLayoutVars/>
      </dgm:prSet>
      <dgm:spPr/>
    </dgm:pt>
    <dgm:pt modelId="{E8ABA8DD-04DC-46B6-8C06-2160C6AE8DA5}" type="pres">
      <dgm:prSet presAssocID="{A5EF91AA-F083-4CD0-AB64-F69496357F65}" presName="sibTrans" presStyleCnt="0"/>
      <dgm:spPr/>
    </dgm:pt>
    <dgm:pt modelId="{F33AFFB5-77E6-44EB-8289-3EC128F9F9E8}" type="pres">
      <dgm:prSet presAssocID="{D69D9662-2E95-4BDF-BA51-19DFEA4DF688}" presName="compNode" presStyleCnt="0"/>
      <dgm:spPr/>
    </dgm:pt>
    <dgm:pt modelId="{E1CABB94-D29A-4317-B7B9-F33E6E8DECC0}" type="pres">
      <dgm:prSet presAssocID="{D69D9662-2E95-4BDF-BA51-19DFEA4DF6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0A001D47-E58E-4BF1-BEB3-13875F00C562}" type="pres">
      <dgm:prSet presAssocID="{D69D9662-2E95-4BDF-BA51-19DFEA4DF688}" presName="iconSpace" presStyleCnt="0"/>
      <dgm:spPr/>
    </dgm:pt>
    <dgm:pt modelId="{562D8FA7-A0FB-4D1F-B4AB-3BC39F8CC902}" type="pres">
      <dgm:prSet presAssocID="{D69D9662-2E95-4BDF-BA51-19DFEA4DF688}" presName="parTx" presStyleLbl="revTx" presStyleIdx="4" presStyleCnt="10">
        <dgm:presLayoutVars>
          <dgm:chMax val="0"/>
          <dgm:chPref val="0"/>
        </dgm:presLayoutVars>
      </dgm:prSet>
      <dgm:spPr/>
    </dgm:pt>
    <dgm:pt modelId="{C25E6A56-A7AD-415D-ACE4-C942FAFE750E}" type="pres">
      <dgm:prSet presAssocID="{D69D9662-2E95-4BDF-BA51-19DFEA4DF688}" presName="txSpace" presStyleCnt="0"/>
      <dgm:spPr/>
    </dgm:pt>
    <dgm:pt modelId="{32FAA4F3-D907-44D4-A9C9-4C43422B2051}" type="pres">
      <dgm:prSet presAssocID="{D69D9662-2E95-4BDF-BA51-19DFEA4DF688}" presName="desTx" presStyleLbl="revTx" presStyleIdx="5" presStyleCnt="10">
        <dgm:presLayoutVars/>
      </dgm:prSet>
      <dgm:spPr/>
    </dgm:pt>
    <dgm:pt modelId="{34DE3609-4052-48E5-AD4F-143B4EC02B19}" type="pres">
      <dgm:prSet presAssocID="{8924B402-2CFD-4CCE-92B7-79851E051C0C}" presName="sibTrans" presStyleCnt="0"/>
      <dgm:spPr/>
    </dgm:pt>
    <dgm:pt modelId="{8221B5F0-D450-476B-ADB2-4E75C1EDAD58}" type="pres">
      <dgm:prSet presAssocID="{0867A30B-C47C-40E9-B195-394338197E4C}" presName="compNode" presStyleCnt="0"/>
      <dgm:spPr/>
    </dgm:pt>
    <dgm:pt modelId="{FD65378F-58A6-4A78-83C4-BA8CDACCC29E}" type="pres">
      <dgm:prSet presAssocID="{0867A30B-C47C-40E9-B195-394338197E4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4D27600-FDC6-4618-A8BD-6A563273BCCF}" type="pres">
      <dgm:prSet presAssocID="{0867A30B-C47C-40E9-B195-394338197E4C}" presName="iconSpace" presStyleCnt="0"/>
      <dgm:spPr/>
    </dgm:pt>
    <dgm:pt modelId="{B2C426E0-B72C-4596-BD1C-88098E47D901}" type="pres">
      <dgm:prSet presAssocID="{0867A30B-C47C-40E9-B195-394338197E4C}" presName="parTx" presStyleLbl="revTx" presStyleIdx="6" presStyleCnt="10">
        <dgm:presLayoutVars>
          <dgm:chMax val="0"/>
          <dgm:chPref val="0"/>
        </dgm:presLayoutVars>
      </dgm:prSet>
      <dgm:spPr/>
    </dgm:pt>
    <dgm:pt modelId="{2F18F377-93FE-4297-B730-107C81A29703}" type="pres">
      <dgm:prSet presAssocID="{0867A30B-C47C-40E9-B195-394338197E4C}" presName="txSpace" presStyleCnt="0"/>
      <dgm:spPr/>
    </dgm:pt>
    <dgm:pt modelId="{8C5B5E1D-652D-4000-A84E-79720139B5D2}" type="pres">
      <dgm:prSet presAssocID="{0867A30B-C47C-40E9-B195-394338197E4C}" presName="desTx" presStyleLbl="revTx" presStyleIdx="7" presStyleCnt="10">
        <dgm:presLayoutVars/>
      </dgm:prSet>
      <dgm:spPr/>
    </dgm:pt>
    <dgm:pt modelId="{EFAA9029-A567-4EFF-9623-CE5D8635FC1C}" type="pres">
      <dgm:prSet presAssocID="{A86BCCFC-EF54-4840-A7DA-0D63E7D86A5D}" presName="sibTrans" presStyleCnt="0"/>
      <dgm:spPr/>
    </dgm:pt>
    <dgm:pt modelId="{6743B0DA-8FAE-43B5-BE8D-EC221E94D676}" type="pres">
      <dgm:prSet presAssocID="{B98CBE89-1C71-47BA-B8E9-DAF9DCDD2C2B}" presName="compNode" presStyleCnt="0"/>
      <dgm:spPr/>
    </dgm:pt>
    <dgm:pt modelId="{8615411D-4318-46BE-96E3-BCE1E47744E5}" type="pres">
      <dgm:prSet presAssocID="{B98CBE89-1C71-47BA-B8E9-DAF9DCDD2C2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A136DA4-7CC8-47D2-9684-AFB24113F51E}" type="pres">
      <dgm:prSet presAssocID="{B98CBE89-1C71-47BA-B8E9-DAF9DCDD2C2B}" presName="iconSpace" presStyleCnt="0"/>
      <dgm:spPr/>
    </dgm:pt>
    <dgm:pt modelId="{BFCF9D98-65B0-4370-BF8F-1D3BB4A2A95C}" type="pres">
      <dgm:prSet presAssocID="{B98CBE89-1C71-47BA-B8E9-DAF9DCDD2C2B}" presName="parTx" presStyleLbl="revTx" presStyleIdx="8" presStyleCnt="10">
        <dgm:presLayoutVars>
          <dgm:chMax val="0"/>
          <dgm:chPref val="0"/>
        </dgm:presLayoutVars>
      </dgm:prSet>
      <dgm:spPr/>
    </dgm:pt>
    <dgm:pt modelId="{33E5ABEB-201C-4720-A31E-B5C415BD4082}" type="pres">
      <dgm:prSet presAssocID="{B98CBE89-1C71-47BA-B8E9-DAF9DCDD2C2B}" presName="txSpace" presStyleCnt="0"/>
      <dgm:spPr/>
    </dgm:pt>
    <dgm:pt modelId="{C936969C-9C14-4D4E-86E9-D5D5509153A9}" type="pres">
      <dgm:prSet presAssocID="{B98CBE89-1C71-47BA-B8E9-DAF9DCDD2C2B}" presName="desTx" presStyleLbl="revTx" presStyleIdx="9" presStyleCnt="10">
        <dgm:presLayoutVars/>
      </dgm:prSet>
      <dgm:spPr/>
    </dgm:pt>
  </dgm:ptLst>
  <dgm:cxnLst>
    <dgm:cxn modelId="{24225D0E-C26D-4EC1-A28B-EED65DBCE777}" srcId="{3CDEE105-39F7-4571-A9CA-7CCD55D5B992}" destId="{F4283961-DF18-49A1-BEF7-37318A64E1CE}" srcOrd="3" destOrd="0" parTransId="{5E89CD64-CF34-4211-8160-211CD1077228}" sibTransId="{6934CFAF-F56B-49A7-B3D2-E21056AB43A2}"/>
    <dgm:cxn modelId="{E086BA18-221A-4DB5-AE8D-D8EF86777F72}" srcId="{C1298315-5F5A-494F-B0BA-86469181D20E}" destId="{0867A30B-C47C-40E9-B195-394338197E4C}" srcOrd="3" destOrd="0" parTransId="{38010698-2A83-44AE-8CB0-465BC35BD383}" sibTransId="{A86BCCFC-EF54-4840-A7DA-0D63E7D86A5D}"/>
    <dgm:cxn modelId="{BD2CFE1E-FB20-45B5-9FD6-E7093FAFE9B8}" srcId="{3CDEE105-39F7-4571-A9CA-7CCD55D5B992}" destId="{9D5F7282-120A-4BD3-818A-2B0CBBF60ACE}" srcOrd="1" destOrd="0" parTransId="{25B69098-8C6D-43D1-AAE2-1F7C8D96F230}" sibTransId="{279F2D91-98F1-4234-9A53-78FA290CA7A9}"/>
    <dgm:cxn modelId="{EB6B8121-214A-4ACA-BCD5-81369DF9DEDE}" type="presOf" srcId="{D69D9662-2E95-4BDF-BA51-19DFEA4DF688}" destId="{562D8FA7-A0FB-4D1F-B4AB-3BC39F8CC902}" srcOrd="0" destOrd="0" presId="urn:microsoft.com/office/officeart/2018/5/layout/CenteredIconLabelDescriptionList"/>
    <dgm:cxn modelId="{DB219A27-E59F-43A5-AB98-170C416D34F5}" type="presOf" srcId="{0867A30B-C47C-40E9-B195-394338197E4C}" destId="{B2C426E0-B72C-4596-BD1C-88098E47D901}" srcOrd="0" destOrd="0" presId="urn:microsoft.com/office/officeart/2018/5/layout/CenteredIconLabelDescriptionList"/>
    <dgm:cxn modelId="{EDF6D33C-7A08-4CB6-A761-50C69B61F5C0}" type="presOf" srcId="{B98CBE89-1C71-47BA-B8E9-DAF9DCDD2C2B}" destId="{BFCF9D98-65B0-4370-BF8F-1D3BB4A2A95C}" srcOrd="0" destOrd="0" presId="urn:microsoft.com/office/officeart/2018/5/layout/CenteredIconLabelDescriptionList"/>
    <dgm:cxn modelId="{EF44613E-7497-4AF9-A135-46F94F0DE683}" type="presOf" srcId="{BBD423D6-6D39-4286-97B8-8AAA68268C42}" destId="{8C5B5E1D-652D-4000-A84E-79720139B5D2}" srcOrd="0" destOrd="0" presId="urn:microsoft.com/office/officeart/2018/5/layout/CenteredIconLabelDescriptionList"/>
    <dgm:cxn modelId="{F4FBD85E-CFA9-4455-ACE1-61A32A4887F1}" type="presOf" srcId="{DDB8A65C-BDD1-4476-B8DC-8775498960BB}" destId="{DCABC6BD-AD8C-45FA-B307-A03CDD5CC13B}" srcOrd="0" destOrd="2" presId="urn:microsoft.com/office/officeart/2018/5/layout/CenteredIconLabelDescriptionList"/>
    <dgm:cxn modelId="{9AE97366-1DAD-4C69-902C-856CA30F7B02}" type="presOf" srcId="{236CEF64-AD7A-46E1-B383-33DDF9E29D31}" destId="{DCABC6BD-AD8C-45FA-B307-A03CDD5CC13B}" srcOrd="0" destOrd="0" presId="urn:microsoft.com/office/officeart/2018/5/layout/CenteredIconLabelDescriptionList"/>
    <dgm:cxn modelId="{C0BDBA47-07BC-4A2C-AF5E-76E334BF7E0D}" type="presOf" srcId="{C1298315-5F5A-494F-B0BA-86469181D20E}" destId="{2663EF86-AEE5-494E-AA80-21070847D7D2}" srcOrd="0" destOrd="0" presId="urn:microsoft.com/office/officeart/2018/5/layout/CenteredIconLabelDescriptionList"/>
    <dgm:cxn modelId="{BE44EA49-B84F-41F1-82EE-088F82101D06}" srcId="{C1298315-5F5A-494F-B0BA-86469181D20E}" destId="{B98CBE89-1C71-47BA-B8E9-DAF9DCDD2C2B}" srcOrd="4" destOrd="0" parTransId="{2B773975-8526-430A-A4A8-388970238682}" sibTransId="{AC1A6EE3-B272-4DDA-B264-88D67005A883}"/>
    <dgm:cxn modelId="{CA37444B-26DD-4FAC-8B7B-BCD7B32AC290}" srcId="{3CDEE105-39F7-4571-A9CA-7CCD55D5B992}" destId="{236CEF64-AD7A-46E1-B383-33DDF9E29D31}" srcOrd="0" destOrd="0" parTransId="{9FAAE3B0-73CE-4978-8EF5-6E02DE34EFF0}" sibTransId="{576248E9-F558-48E1-A569-CA056C6E39DE}"/>
    <dgm:cxn modelId="{ED76A257-4184-4887-92F6-9260E9A61E0F}" type="presOf" srcId="{9D5F7282-120A-4BD3-818A-2B0CBBF60ACE}" destId="{DCABC6BD-AD8C-45FA-B307-A03CDD5CC13B}" srcOrd="0" destOrd="1" presId="urn:microsoft.com/office/officeart/2018/5/layout/CenteredIconLabelDescriptionList"/>
    <dgm:cxn modelId="{DE26257A-CB55-49A3-AAD8-B0C1331038A2}" srcId="{D69D9662-2E95-4BDF-BA51-19DFEA4DF688}" destId="{949F1C0E-8AA0-4A4D-9AB6-10045A39DC1E}" srcOrd="0" destOrd="0" parTransId="{946978FC-84FA-49A8-9E0A-5039CB6FBE6F}" sibTransId="{CD009D38-E66B-49EE-A4A4-B30659DD6284}"/>
    <dgm:cxn modelId="{01499885-3F3E-4A92-8814-810A8D424CEB}" srcId="{C1298315-5F5A-494F-B0BA-86469181D20E}" destId="{3CDEE105-39F7-4571-A9CA-7CCD55D5B992}" srcOrd="1" destOrd="0" parTransId="{FEAF80C9-BBC7-497D-BD74-2C7F7B62C1F7}" sibTransId="{A5EF91AA-F083-4CD0-AB64-F69496357F65}"/>
    <dgm:cxn modelId="{B8D8DB85-EC4E-4D5A-9A34-58999035ED07}" srcId="{B98CBE89-1C71-47BA-B8E9-DAF9DCDD2C2B}" destId="{285F2EBA-41C2-492B-BC33-F6E62C1FB74F}" srcOrd="0" destOrd="0" parTransId="{B735BF4E-2626-4C3B-AB24-C993B5F194B4}" sibTransId="{2C1BA439-2831-492F-B375-31148E8C48CB}"/>
    <dgm:cxn modelId="{82D0C088-E2FC-4D9B-AA21-A69C4D688433}" srcId="{C1298315-5F5A-494F-B0BA-86469181D20E}" destId="{353B942C-60FD-4AC2-A1E9-0BFB73FC27BD}" srcOrd="0" destOrd="0" parTransId="{71BBB824-E779-4480-9B22-545DAAA0EDD7}" sibTransId="{5D4726B7-07F2-4DB8-9D54-D4DF1F59089D}"/>
    <dgm:cxn modelId="{7FA3DA97-6326-44AE-A80C-7DBC7F08A218}" srcId="{0867A30B-C47C-40E9-B195-394338197E4C}" destId="{BBD423D6-6D39-4286-97B8-8AAA68268C42}" srcOrd="0" destOrd="0" parTransId="{F08A7E5E-C46C-42DC-BF14-3403C9CC239C}" sibTransId="{587DD86E-8B3C-4BEF-8EE9-98A609D9366C}"/>
    <dgm:cxn modelId="{FA520EBC-987A-4316-A379-0131E10C1AD1}" srcId="{D69D9662-2E95-4BDF-BA51-19DFEA4DF688}" destId="{AEC44177-950C-41FF-B854-41A38895ED6B}" srcOrd="1" destOrd="0" parTransId="{70FA4C4D-C26E-4E45-BC51-AA76129E3E1B}" sibTransId="{756541B1-515F-41BC-8651-3D198097BD7D}"/>
    <dgm:cxn modelId="{CD8F47BF-C7CD-4E34-8B17-74B8D04E94BC}" type="presOf" srcId="{3CDEE105-39F7-4571-A9CA-7CCD55D5B992}" destId="{E75ACDAD-812B-4C74-AFE3-187DDA8C544F}" srcOrd="0" destOrd="0" presId="urn:microsoft.com/office/officeart/2018/5/layout/CenteredIconLabelDescriptionList"/>
    <dgm:cxn modelId="{D12089CB-1353-463F-B8B3-09682D22E983}" type="presOf" srcId="{285F2EBA-41C2-492B-BC33-F6E62C1FB74F}" destId="{C936969C-9C14-4D4E-86E9-D5D5509153A9}" srcOrd="0" destOrd="0" presId="urn:microsoft.com/office/officeart/2018/5/layout/CenteredIconLabelDescriptionList"/>
    <dgm:cxn modelId="{55D62DD3-5D80-499A-81E4-E560872DC677}" type="presOf" srcId="{949F1C0E-8AA0-4A4D-9AB6-10045A39DC1E}" destId="{32FAA4F3-D907-44D4-A9C9-4C43422B2051}" srcOrd="0" destOrd="0" presId="urn:microsoft.com/office/officeart/2018/5/layout/CenteredIconLabelDescriptionList"/>
    <dgm:cxn modelId="{60BD9CD4-D574-4FB1-9B50-C3D74B19ACD8}" type="presOf" srcId="{AEC44177-950C-41FF-B854-41A38895ED6B}" destId="{32FAA4F3-D907-44D4-A9C9-4C43422B2051}" srcOrd="0" destOrd="1" presId="urn:microsoft.com/office/officeart/2018/5/layout/CenteredIconLabelDescriptionList"/>
    <dgm:cxn modelId="{C0FD9DD8-0819-420B-A599-1533846D23A1}" srcId="{C1298315-5F5A-494F-B0BA-86469181D20E}" destId="{D69D9662-2E95-4BDF-BA51-19DFEA4DF688}" srcOrd="2" destOrd="0" parTransId="{0EBF9E50-EFD9-4B9D-857F-A7C24DCA3A78}" sibTransId="{8924B402-2CFD-4CCE-92B7-79851E051C0C}"/>
    <dgm:cxn modelId="{A401B0F4-3FBB-4A3A-A552-E8D9C21DE6EB}" type="presOf" srcId="{353B942C-60FD-4AC2-A1E9-0BFB73FC27BD}" destId="{BA75E3EE-7799-4598-9083-020A34482878}" srcOrd="0" destOrd="0" presId="urn:microsoft.com/office/officeart/2018/5/layout/CenteredIconLabelDescriptionList"/>
    <dgm:cxn modelId="{5E5101F6-0460-4E93-AFB0-CBD05219DC8D}" type="presOf" srcId="{F4283961-DF18-49A1-BEF7-37318A64E1CE}" destId="{DCABC6BD-AD8C-45FA-B307-A03CDD5CC13B}" srcOrd="0" destOrd="3" presId="urn:microsoft.com/office/officeart/2018/5/layout/CenteredIconLabelDescriptionList"/>
    <dgm:cxn modelId="{E83DF0F6-4691-43EF-84A5-EEFFD46493AA}" srcId="{3CDEE105-39F7-4571-A9CA-7CCD55D5B992}" destId="{DDB8A65C-BDD1-4476-B8DC-8775498960BB}" srcOrd="2" destOrd="0" parTransId="{4E0DBA28-B711-41E1-B703-029564065468}" sibTransId="{06A0A7A8-F84E-4266-8BCB-16E822C6E69C}"/>
    <dgm:cxn modelId="{0136BDFC-E564-43ED-8FA9-A4D427E71F00}" type="presOf" srcId="{8BD3345F-EFE8-49E1-85D3-5C1FF571A90C}" destId="{32FAA4F3-D907-44D4-A9C9-4C43422B2051}" srcOrd="0" destOrd="2" presId="urn:microsoft.com/office/officeart/2018/5/layout/CenteredIconLabelDescriptionList"/>
    <dgm:cxn modelId="{7A6DCFFC-0470-4CE6-81FA-44568A1B12E9}" srcId="{D69D9662-2E95-4BDF-BA51-19DFEA4DF688}" destId="{8BD3345F-EFE8-49E1-85D3-5C1FF571A90C}" srcOrd="2" destOrd="0" parTransId="{43D78CBF-1DC6-4B56-9F47-A9873CD591E5}" sibTransId="{31B8F13F-2F57-4B0D-9F59-E5551D311016}"/>
    <dgm:cxn modelId="{0D02733C-8E27-44BD-8F23-F549069C287F}" type="presParOf" srcId="{2663EF86-AEE5-494E-AA80-21070847D7D2}" destId="{924C7FA1-6507-4B48-80BA-12FEE5111864}" srcOrd="0" destOrd="0" presId="urn:microsoft.com/office/officeart/2018/5/layout/CenteredIconLabelDescriptionList"/>
    <dgm:cxn modelId="{2093DF36-B3A6-4E20-AD2B-C04213318362}" type="presParOf" srcId="{924C7FA1-6507-4B48-80BA-12FEE5111864}" destId="{C9022D1F-647A-491A-B4D1-816030E0B9C7}" srcOrd="0" destOrd="0" presId="urn:microsoft.com/office/officeart/2018/5/layout/CenteredIconLabelDescriptionList"/>
    <dgm:cxn modelId="{0B68AF90-53D4-4B1B-9D28-97E520510006}" type="presParOf" srcId="{924C7FA1-6507-4B48-80BA-12FEE5111864}" destId="{7368E210-27C3-43CC-8903-8F38F37E6C2A}" srcOrd="1" destOrd="0" presId="urn:microsoft.com/office/officeart/2018/5/layout/CenteredIconLabelDescriptionList"/>
    <dgm:cxn modelId="{514D7467-05EA-480D-86BD-6233399E1564}" type="presParOf" srcId="{924C7FA1-6507-4B48-80BA-12FEE5111864}" destId="{BA75E3EE-7799-4598-9083-020A34482878}" srcOrd="2" destOrd="0" presId="urn:microsoft.com/office/officeart/2018/5/layout/CenteredIconLabelDescriptionList"/>
    <dgm:cxn modelId="{3F60FFA0-5ED5-48CC-B410-3A8E4CB2FEEB}" type="presParOf" srcId="{924C7FA1-6507-4B48-80BA-12FEE5111864}" destId="{F5D38564-0157-47C0-BEA9-1C6D428AB986}" srcOrd="3" destOrd="0" presId="urn:microsoft.com/office/officeart/2018/5/layout/CenteredIconLabelDescriptionList"/>
    <dgm:cxn modelId="{F2255E72-A6A7-44AB-A76B-AD6B63E0D09D}" type="presParOf" srcId="{924C7FA1-6507-4B48-80BA-12FEE5111864}" destId="{1C1F7E51-8AE7-45CD-AE8F-274541A7917B}" srcOrd="4" destOrd="0" presId="urn:microsoft.com/office/officeart/2018/5/layout/CenteredIconLabelDescriptionList"/>
    <dgm:cxn modelId="{B4E7FC1F-9BB1-4299-B323-6893C1A1CA3A}" type="presParOf" srcId="{2663EF86-AEE5-494E-AA80-21070847D7D2}" destId="{1F8E7713-6A1E-4FC2-8E6E-5073EA97C818}" srcOrd="1" destOrd="0" presId="urn:microsoft.com/office/officeart/2018/5/layout/CenteredIconLabelDescriptionList"/>
    <dgm:cxn modelId="{A4F1FD41-FF41-4487-A8A7-C543771F52E1}" type="presParOf" srcId="{2663EF86-AEE5-494E-AA80-21070847D7D2}" destId="{6727A789-42AA-415C-9495-719F78A933BA}" srcOrd="2" destOrd="0" presId="urn:microsoft.com/office/officeart/2018/5/layout/CenteredIconLabelDescriptionList"/>
    <dgm:cxn modelId="{08EEDC52-C116-44AF-82A8-4C094C0B2056}" type="presParOf" srcId="{6727A789-42AA-415C-9495-719F78A933BA}" destId="{5D8E94CD-FFF3-4384-BAA6-ACAEFD6D4D00}" srcOrd="0" destOrd="0" presId="urn:microsoft.com/office/officeart/2018/5/layout/CenteredIconLabelDescriptionList"/>
    <dgm:cxn modelId="{B5BF2794-7AEC-4C35-BFB7-D29802B63322}" type="presParOf" srcId="{6727A789-42AA-415C-9495-719F78A933BA}" destId="{E72E1BB7-DDD7-434A-B666-30A3FD74E981}" srcOrd="1" destOrd="0" presId="urn:microsoft.com/office/officeart/2018/5/layout/CenteredIconLabelDescriptionList"/>
    <dgm:cxn modelId="{F2E1A8D5-0911-48B2-9A2D-5E2E4CE51771}" type="presParOf" srcId="{6727A789-42AA-415C-9495-719F78A933BA}" destId="{E75ACDAD-812B-4C74-AFE3-187DDA8C544F}" srcOrd="2" destOrd="0" presId="urn:microsoft.com/office/officeart/2018/5/layout/CenteredIconLabelDescriptionList"/>
    <dgm:cxn modelId="{62BFC507-3A78-4C1F-AAB9-73EC592EB9F0}" type="presParOf" srcId="{6727A789-42AA-415C-9495-719F78A933BA}" destId="{0D224B82-2E9C-475B-AFE4-2C0CFC86BB35}" srcOrd="3" destOrd="0" presId="urn:microsoft.com/office/officeart/2018/5/layout/CenteredIconLabelDescriptionList"/>
    <dgm:cxn modelId="{8EA49DA5-9AA5-43CD-BE9C-2C678B8DC0FD}" type="presParOf" srcId="{6727A789-42AA-415C-9495-719F78A933BA}" destId="{DCABC6BD-AD8C-45FA-B307-A03CDD5CC13B}" srcOrd="4" destOrd="0" presId="urn:microsoft.com/office/officeart/2018/5/layout/CenteredIconLabelDescriptionList"/>
    <dgm:cxn modelId="{83D55033-5742-44B4-9D04-C6F84E9999E2}" type="presParOf" srcId="{2663EF86-AEE5-494E-AA80-21070847D7D2}" destId="{E8ABA8DD-04DC-46B6-8C06-2160C6AE8DA5}" srcOrd="3" destOrd="0" presId="urn:microsoft.com/office/officeart/2018/5/layout/CenteredIconLabelDescriptionList"/>
    <dgm:cxn modelId="{468FEC60-ABC9-433C-8E9B-DDE0A86C3F1A}" type="presParOf" srcId="{2663EF86-AEE5-494E-AA80-21070847D7D2}" destId="{F33AFFB5-77E6-44EB-8289-3EC128F9F9E8}" srcOrd="4" destOrd="0" presId="urn:microsoft.com/office/officeart/2018/5/layout/CenteredIconLabelDescriptionList"/>
    <dgm:cxn modelId="{FBE2EEE3-AE8B-4FA0-B36F-A8D91AFB8174}" type="presParOf" srcId="{F33AFFB5-77E6-44EB-8289-3EC128F9F9E8}" destId="{E1CABB94-D29A-4317-B7B9-F33E6E8DECC0}" srcOrd="0" destOrd="0" presId="urn:microsoft.com/office/officeart/2018/5/layout/CenteredIconLabelDescriptionList"/>
    <dgm:cxn modelId="{EED2BDB0-CDEA-4543-B3AF-B54CB9107110}" type="presParOf" srcId="{F33AFFB5-77E6-44EB-8289-3EC128F9F9E8}" destId="{0A001D47-E58E-4BF1-BEB3-13875F00C562}" srcOrd="1" destOrd="0" presId="urn:microsoft.com/office/officeart/2018/5/layout/CenteredIconLabelDescriptionList"/>
    <dgm:cxn modelId="{D0A343A6-FF60-4411-9F76-C2088BE386A9}" type="presParOf" srcId="{F33AFFB5-77E6-44EB-8289-3EC128F9F9E8}" destId="{562D8FA7-A0FB-4D1F-B4AB-3BC39F8CC902}" srcOrd="2" destOrd="0" presId="urn:microsoft.com/office/officeart/2018/5/layout/CenteredIconLabelDescriptionList"/>
    <dgm:cxn modelId="{CF76A1ED-B66E-4494-9100-88D5ED084761}" type="presParOf" srcId="{F33AFFB5-77E6-44EB-8289-3EC128F9F9E8}" destId="{C25E6A56-A7AD-415D-ACE4-C942FAFE750E}" srcOrd="3" destOrd="0" presId="urn:microsoft.com/office/officeart/2018/5/layout/CenteredIconLabelDescriptionList"/>
    <dgm:cxn modelId="{996DFA27-907C-454F-B52F-7AAD2530071D}" type="presParOf" srcId="{F33AFFB5-77E6-44EB-8289-3EC128F9F9E8}" destId="{32FAA4F3-D907-44D4-A9C9-4C43422B2051}" srcOrd="4" destOrd="0" presId="urn:microsoft.com/office/officeart/2018/5/layout/CenteredIconLabelDescriptionList"/>
    <dgm:cxn modelId="{F1BED51A-7194-4C68-95E0-1C96F8352BA6}" type="presParOf" srcId="{2663EF86-AEE5-494E-AA80-21070847D7D2}" destId="{34DE3609-4052-48E5-AD4F-143B4EC02B19}" srcOrd="5" destOrd="0" presId="urn:microsoft.com/office/officeart/2018/5/layout/CenteredIconLabelDescriptionList"/>
    <dgm:cxn modelId="{EB58F36C-B6A2-4BDA-87B2-0D8D2ECEED38}" type="presParOf" srcId="{2663EF86-AEE5-494E-AA80-21070847D7D2}" destId="{8221B5F0-D450-476B-ADB2-4E75C1EDAD58}" srcOrd="6" destOrd="0" presId="urn:microsoft.com/office/officeart/2018/5/layout/CenteredIconLabelDescriptionList"/>
    <dgm:cxn modelId="{B73D05ED-37BA-4DA7-98EE-B469647D364D}" type="presParOf" srcId="{8221B5F0-D450-476B-ADB2-4E75C1EDAD58}" destId="{FD65378F-58A6-4A78-83C4-BA8CDACCC29E}" srcOrd="0" destOrd="0" presId="urn:microsoft.com/office/officeart/2018/5/layout/CenteredIconLabelDescriptionList"/>
    <dgm:cxn modelId="{AEEF6B7D-051F-461C-B527-C50F04495496}" type="presParOf" srcId="{8221B5F0-D450-476B-ADB2-4E75C1EDAD58}" destId="{74D27600-FDC6-4618-A8BD-6A563273BCCF}" srcOrd="1" destOrd="0" presId="urn:microsoft.com/office/officeart/2018/5/layout/CenteredIconLabelDescriptionList"/>
    <dgm:cxn modelId="{00E73396-8268-4BE0-94D5-0CF7DBA8E772}" type="presParOf" srcId="{8221B5F0-D450-476B-ADB2-4E75C1EDAD58}" destId="{B2C426E0-B72C-4596-BD1C-88098E47D901}" srcOrd="2" destOrd="0" presId="urn:microsoft.com/office/officeart/2018/5/layout/CenteredIconLabelDescriptionList"/>
    <dgm:cxn modelId="{0E041B1A-B60D-4C1F-9A34-75EC0D0902ED}" type="presParOf" srcId="{8221B5F0-D450-476B-ADB2-4E75C1EDAD58}" destId="{2F18F377-93FE-4297-B730-107C81A29703}" srcOrd="3" destOrd="0" presId="urn:microsoft.com/office/officeart/2018/5/layout/CenteredIconLabelDescriptionList"/>
    <dgm:cxn modelId="{4157E846-15BB-41C4-9EFF-4831D69FB32F}" type="presParOf" srcId="{8221B5F0-D450-476B-ADB2-4E75C1EDAD58}" destId="{8C5B5E1D-652D-4000-A84E-79720139B5D2}" srcOrd="4" destOrd="0" presId="urn:microsoft.com/office/officeart/2018/5/layout/CenteredIconLabelDescriptionList"/>
    <dgm:cxn modelId="{A4B25E9B-DAB3-4B63-A81E-AEEC0D71A1BA}" type="presParOf" srcId="{2663EF86-AEE5-494E-AA80-21070847D7D2}" destId="{EFAA9029-A567-4EFF-9623-CE5D8635FC1C}" srcOrd="7" destOrd="0" presId="urn:microsoft.com/office/officeart/2018/5/layout/CenteredIconLabelDescriptionList"/>
    <dgm:cxn modelId="{D27324FF-68BF-48F2-811E-DD0D54B99D01}" type="presParOf" srcId="{2663EF86-AEE5-494E-AA80-21070847D7D2}" destId="{6743B0DA-8FAE-43B5-BE8D-EC221E94D676}" srcOrd="8" destOrd="0" presId="urn:microsoft.com/office/officeart/2018/5/layout/CenteredIconLabelDescriptionList"/>
    <dgm:cxn modelId="{06DA3244-CD9E-447E-A6FA-6DD7FFA5DD66}" type="presParOf" srcId="{6743B0DA-8FAE-43B5-BE8D-EC221E94D676}" destId="{8615411D-4318-46BE-96E3-BCE1E47744E5}" srcOrd="0" destOrd="0" presId="urn:microsoft.com/office/officeart/2018/5/layout/CenteredIconLabelDescriptionList"/>
    <dgm:cxn modelId="{732E5E94-ACF1-4C16-BFA5-26D5C7C72A78}" type="presParOf" srcId="{6743B0DA-8FAE-43B5-BE8D-EC221E94D676}" destId="{0A136DA4-7CC8-47D2-9684-AFB24113F51E}" srcOrd="1" destOrd="0" presId="urn:microsoft.com/office/officeart/2018/5/layout/CenteredIconLabelDescriptionList"/>
    <dgm:cxn modelId="{851A3C32-5A82-4536-A07F-E606BAE7C1D4}" type="presParOf" srcId="{6743B0DA-8FAE-43B5-BE8D-EC221E94D676}" destId="{BFCF9D98-65B0-4370-BF8F-1D3BB4A2A95C}" srcOrd="2" destOrd="0" presId="urn:microsoft.com/office/officeart/2018/5/layout/CenteredIconLabelDescriptionList"/>
    <dgm:cxn modelId="{3ADC95B6-91B2-48E1-90D2-4CB27D96831D}" type="presParOf" srcId="{6743B0DA-8FAE-43B5-BE8D-EC221E94D676}" destId="{33E5ABEB-201C-4720-A31E-B5C415BD4082}" srcOrd="3" destOrd="0" presId="urn:microsoft.com/office/officeart/2018/5/layout/CenteredIconLabelDescriptionList"/>
    <dgm:cxn modelId="{A8B56CFA-3DE7-43A3-998B-B9C568791119}" type="presParOf" srcId="{6743B0DA-8FAE-43B5-BE8D-EC221E94D676}" destId="{C936969C-9C14-4D4E-86E9-D5D5509153A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0F493-1956-4859-BBAF-E9E59CBDB3D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5FC3796-9E19-4157-A3BD-7DBC3A270912}">
      <dgm:prSet/>
      <dgm:spPr/>
      <dgm:t>
        <a:bodyPr/>
        <a:lstStyle/>
        <a:p>
          <a:pPr>
            <a:defRPr b="1"/>
          </a:pPr>
          <a:r>
            <a:rPr lang="en-US"/>
            <a:t>📊 Dashboard Type: Tactical</a:t>
          </a:r>
        </a:p>
      </dgm:t>
    </dgm:pt>
    <dgm:pt modelId="{46F6A6C5-7ED3-44D3-B0C5-876C679FADAC}" type="parTrans" cxnId="{CED4DB19-F382-4A94-AF29-4FC33C5DD930}">
      <dgm:prSet/>
      <dgm:spPr/>
      <dgm:t>
        <a:bodyPr/>
        <a:lstStyle/>
        <a:p>
          <a:endParaRPr lang="en-US"/>
        </a:p>
      </dgm:t>
    </dgm:pt>
    <dgm:pt modelId="{C81A90EB-698A-4AF0-AC61-8118273B9FDE}" type="sibTrans" cxnId="{CED4DB19-F382-4A94-AF29-4FC33C5DD930}">
      <dgm:prSet/>
      <dgm:spPr/>
      <dgm:t>
        <a:bodyPr/>
        <a:lstStyle/>
        <a:p>
          <a:endParaRPr lang="en-US"/>
        </a:p>
      </dgm:t>
    </dgm:pt>
    <dgm:pt modelId="{461848A5-F4E9-4BDB-9608-E2A62FB10DD1}">
      <dgm:prSet/>
      <dgm:spPr/>
      <dgm:t>
        <a:bodyPr/>
        <a:lstStyle/>
        <a:p>
          <a:pPr>
            <a:defRPr b="1"/>
          </a:pPr>
          <a:r>
            <a:rPr lang="en-US"/>
            <a:t>📌 Metrics:</a:t>
          </a:r>
        </a:p>
      </dgm:t>
    </dgm:pt>
    <dgm:pt modelId="{60323CA5-D974-46A3-BD5D-484AF84A72FE}" type="parTrans" cxnId="{57A6DD58-79C3-4212-9274-61952AF390DF}">
      <dgm:prSet/>
      <dgm:spPr/>
      <dgm:t>
        <a:bodyPr/>
        <a:lstStyle/>
        <a:p>
          <a:endParaRPr lang="en-US"/>
        </a:p>
      </dgm:t>
    </dgm:pt>
    <dgm:pt modelId="{F725EFDA-2220-444B-AD66-76F3EFEBF164}" type="sibTrans" cxnId="{57A6DD58-79C3-4212-9274-61952AF390DF}">
      <dgm:prSet/>
      <dgm:spPr/>
      <dgm:t>
        <a:bodyPr/>
        <a:lstStyle/>
        <a:p>
          <a:endParaRPr lang="en-US"/>
        </a:p>
      </dgm:t>
    </dgm:pt>
    <dgm:pt modelId="{252024A0-21AC-4FBA-9D6B-F997E95BE6A0}">
      <dgm:prSet/>
      <dgm:spPr/>
      <dgm:t>
        <a:bodyPr/>
        <a:lstStyle/>
        <a:p>
          <a:r>
            <a:rPr lang="en-US"/>
            <a:t>- Monthly Revenue</a:t>
          </a:r>
        </a:p>
      </dgm:t>
    </dgm:pt>
    <dgm:pt modelId="{1059AAD3-9185-4290-A4E2-60A7CB29B399}" type="parTrans" cxnId="{EE78A730-AFB8-4FBA-9E70-8EAA191547F6}">
      <dgm:prSet/>
      <dgm:spPr/>
      <dgm:t>
        <a:bodyPr/>
        <a:lstStyle/>
        <a:p>
          <a:endParaRPr lang="en-US"/>
        </a:p>
      </dgm:t>
    </dgm:pt>
    <dgm:pt modelId="{527FB735-3C7C-4ED2-8956-908C84C80599}" type="sibTrans" cxnId="{EE78A730-AFB8-4FBA-9E70-8EAA191547F6}">
      <dgm:prSet/>
      <dgm:spPr/>
      <dgm:t>
        <a:bodyPr/>
        <a:lstStyle/>
        <a:p>
          <a:endParaRPr lang="en-US"/>
        </a:p>
      </dgm:t>
    </dgm:pt>
    <dgm:pt modelId="{8B12797B-92C1-4967-BEA9-D652153FD57C}">
      <dgm:prSet/>
      <dgm:spPr/>
      <dgm:t>
        <a:bodyPr/>
        <a:lstStyle/>
        <a:p>
          <a:r>
            <a:rPr lang="en-US"/>
            <a:t>- Lead Conversion Rate</a:t>
          </a:r>
        </a:p>
      </dgm:t>
    </dgm:pt>
    <dgm:pt modelId="{D4C3BB92-E450-4B47-BA84-D3E57DC23B30}" type="parTrans" cxnId="{2425B1CB-CF55-41FF-BA4B-8FAD7C66A05C}">
      <dgm:prSet/>
      <dgm:spPr/>
      <dgm:t>
        <a:bodyPr/>
        <a:lstStyle/>
        <a:p>
          <a:endParaRPr lang="en-US"/>
        </a:p>
      </dgm:t>
    </dgm:pt>
    <dgm:pt modelId="{FA099E5F-40C1-4B7E-A1EE-CCF3FF4B2065}" type="sibTrans" cxnId="{2425B1CB-CF55-41FF-BA4B-8FAD7C66A05C}">
      <dgm:prSet/>
      <dgm:spPr/>
      <dgm:t>
        <a:bodyPr/>
        <a:lstStyle/>
        <a:p>
          <a:endParaRPr lang="en-US"/>
        </a:p>
      </dgm:t>
    </dgm:pt>
    <dgm:pt modelId="{5B60E7C0-30AA-4820-AAE9-A9CF66DA95A5}">
      <dgm:prSet/>
      <dgm:spPr/>
      <dgm:t>
        <a:bodyPr/>
        <a:lstStyle/>
        <a:p>
          <a:r>
            <a:rPr lang="en-US"/>
            <a:t>- Sales by Region</a:t>
          </a:r>
        </a:p>
      </dgm:t>
    </dgm:pt>
    <dgm:pt modelId="{7DFE2289-1F87-4821-AFDF-474066C8B420}" type="parTrans" cxnId="{1965A90F-09DE-4388-95C1-6880EB486807}">
      <dgm:prSet/>
      <dgm:spPr/>
      <dgm:t>
        <a:bodyPr/>
        <a:lstStyle/>
        <a:p>
          <a:endParaRPr lang="en-US"/>
        </a:p>
      </dgm:t>
    </dgm:pt>
    <dgm:pt modelId="{ACA7F146-BE44-484E-B9C2-FDB308205890}" type="sibTrans" cxnId="{1965A90F-09DE-4388-95C1-6880EB486807}">
      <dgm:prSet/>
      <dgm:spPr/>
      <dgm:t>
        <a:bodyPr/>
        <a:lstStyle/>
        <a:p>
          <a:endParaRPr lang="en-US"/>
        </a:p>
      </dgm:t>
    </dgm:pt>
    <dgm:pt modelId="{D736E56D-DAC5-4DC1-A575-72F94C735A9E}">
      <dgm:prSet/>
      <dgm:spPr/>
      <dgm:t>
        <a:bodyPr/>
        <a:lstStyle/>
        <a:p>
          <a:r>
            <a:rPr lang="en-US"/>
            <a:t>- Customer Retention</a:t>
          </a:r>
        </a:p>
      </dgm:t>
    </dgm:pt>
    <dgm:pt modelId="{DBA83215-FC67-4C94-8EE3-D93284763EA2}" type="parTrans" cxnId="{30256954-1FCB-422F-A0B1-C272318AF087}">
      <dgm:prSet/>
      <dgm:spPr/>
      <dgm:t>
        <a:bodyPr/>
        <a:lstStyle/>
        <a:p>
          <a:endParaRPr lang="en-US"/>
        </a:p>
      </dgm:t>
    </dgm:pt>
    <dgm:pt modelId="{3DFD7E5F-6BBE-49E8-9CB3-5EFCF94B0714}" type="sibTrans" cxnId="{30256954-1FCB-422F-A0B1-C272318AF087}">
      <dgm:prSet/>
      <dgm:spPr/>
      <dgm:t>
        <a:bodyPr/>
        <a:lstStyle/>
        <a:p>
          <a:endParaRPr lang="en-US"/>
        </a:p>
      </dgm:t>
    </dgm:pt>
    <dgm:pt modelId="{AF4972A5-814D-4376-A32B-98C1B835274F}">
      <dgm:prSet/>
      <dgm:spPr/>
      <dgm:t>
        <a:bodyPr/>
        <a:lstStyle/>
        <a:p>
          <a:pPr>
            <a:defRPr b="1"/>
          </a:pPr>
          <a:r>
            <a:rPr lang="en-US"/>
            <a:t>👥 Stakeholders Impacted:</a:t>
          </a:r>
        </a:p>
      </dgm:t>
    </dgm:pt>
    <dgm:pt modelId="{1E92BFDE-068F-4973-9594-C034FCF85BC4}" type="parTrans" cxnId="{CCD5CDE5-15A5-4D6A-AD9B-0B64F85E5C91}">
      <dgm:prSet/>
      <dgm:spPr/>
      <dgm:t>
        <a:bodyPr/>
        <a:lstStyle/>
        <a:p>
          <a:endParaRPr lang="en-US"/>
        </a:p>
      </dgm:t>
    </dgm:pt>
    <dgm:pt modelId="{80C3A568-EDDE-472C-AFAF-CF2EBA30EEAF}" type="sibTrans" cxnId="{CCD5CDE5-15A5-4D6A-AD9B-0B64F85E5C91}">
      <dgm:prSet/>
      <dgm:spPr/>
      <dgm:t>
        <a:bodyPr/>
        <a:lstStyle/>
        <a:p>
          <a:endParaRPr lang="en-US"/>
        </a:p>
      </dgm:t>
    </dgm:pt>
    <dgm:pt modelId="{DFD20F5C-D52B-42BE-87AB-FB5B7828BB9C}">
      <dgm:prSet/>
      <dgm:spPr/>
      <dgm:t>
        <a:bodyPr/>
        <a:lstStyle/>
        <a:p>
          <a:r>
            <a:rPr lang="en-US"/>
            <a:t>- Sales Managers</a:t>
          </a:r>
        </a:p>
      </dgm:t>
    </dgm:pt>
    <dgm:pt modelId="{27F2AA02-EF0C-4D75-8274-5FDCDA8F7009}" type="parTrans" cxnId="{B6EF8B13-7333-4C12-8D43-A0CBDD078BDA}">
      <dgm:prSet/>
      <dgm:spPr/>
      <dgm:t>
        <a:bodyPr/>
        <a:lstStyle/>
        <a:p>
          <a:endParaRPr lang="en-US"/>
        </a:p>
      </dgm:t>
    </dgm:pt>
    <dgm:pt modelId="{EB5234B0-9DF2-4960-99DE-ED617F4645C9}" type="sibTrans" cxnId="{B6EF8B13-7333-4C12-8D43-A0CBDD078BDA}">
      <dgm:prSet/>
      <dgm:spPr/>
      <dgm:t>
        <a:bodyPr/>
        <a:lstStyle/>
        <a:p>
          <a:endParaRPr lang="en-US"/>
        </a:p>
      </dgm:t>
    </dgm:pt>
    <dgm:pt modelId="{4E1F685F-7289-4CA8-8B8D-2AC7D9C6A224}">
      <dgm:prSet/>
      <dgm:spPr/>
      <dgm:t>
        <a:bodyPr/>
        <a:lstStyle/>
        <a:p>
          <a:r>
            <a:rPr lang="en-US"/>
            <a:t>- Marketing Team</a:t>
          </a:r>
        </a:p>
      </dgm:t>
    </dgm:pt>
    <dgm:pt modelId="{75DABF73-07D3-42B8-85B2-9CA9CAE7FAED}" type="parTrans" cxnId="{AB2CC458-D5CE-4ED3-B4FB-7D4700937F52}">
      <dgm:prSet/>
      <dgm:spPr/>
      <dgm:t>
        <a:bodyPr/>
        <a:lstStyle/>
        <a:p>
          <a:endParaRPr lang="en-US"/>
        </a:p>
      </dgm:t>
    </dgm:pt>
    <dgm:pt modelId="{EDDA05B0-C6CD-4194-A002-5393411DE6A5}" type="sibTrans" cxnId="{AB2CC458-D5CE-4ED3-B4FB-7D4700937F52}">
      <dgm:prSet/>
      <dgm:spPr/>
      <dgm:t>
        <a:bodyPr/>
        <a:lstStyle/>
        <a:p>
          <a:endParaRPr lang="en-US"/>
        </a:p>
      </dgm:t>
    </dgm:pt>
    <dgm:pt modelId="{C6CCD645-AF31-48CB-94B2-811922144268}">
      <dgm:prSet/>
      <dgm:spPr/>
      <dgm:t>
        <a:bodyPr/>
        <a:lstStyle/>
        <a:p>
          <a:r>
            <a:rPr lang="en-US"/>
            <a:t>- Regional Supervisors</a:t>
          </a:r>
        </a:p>
      </dgm:t>
    </dgm:pt>
    <dgm:pt modelId="{94BE0EA9-F96B-4A71-9E3E-56724840D3EE}" type="parTrans" cxnId="{5FEC78F8-D375-45A9-9B58-2587B8B3B5F7}">
      <dgm:prSet/>
      <dgm:spPr/>
      <dgm:t>
        <a:bodyPr/>
        <a:lstStyle/>
        <a:p>
          <a:endParaRPr lang="en-US"/>
        </a:p>
      </dgm:t>
    </dgm:pt>
    <dgm:pt modelId="{B3DB2333-1976-4E58-A959-5FB99334CB7F}" type="sibTrans" cxnId="{5FEC78F8-D375-45A9-9B58-2587B8B3B5F7}">
      <dgm:prSet/>
      <dgm:spPr/>
      <dgm:t>
        <a:bodyPr/>
        <a:lstStyle/>
        <a:p>
          <a:endParaRPr lang="en-US"/>
        </a:p>
      </dgm:t>
    </dgm:pt>
    <dgm:pt modelId="{3B1DC0E3-177F-4006-A7EA-89AA612576EF}">
      <dgm:prSet/>
      <dgm:spPr/>
      <dgm:t>
        <a:bodyPr/>
        <a:lstStyle/>
        <a:p>
          <a:pPr>
            <a:defRPr b="1"/>
          </a:pPr>
          <a:r>
            <a:rPr lang="en-US"/>
            <a:t>🎯 Impact on Decision-Making:</a:t>
          </a:r>
        </a:p>
      </dgm:t>
    </dgm:pt>
    <dgm:pt modelId="{2E11773B-7B1F-4611-AC9E-DF39708542A7}" type="parTrans" cxnId="{03217F12-6810-4E80-A60E-5582BA9D993D}">
      <dgm:prSet/>
      <dgm:spPr/>
      <dgm:t>
        <a:bodyPr/>
        <a:lstStyle/>
        <a:p>
          <a:endParaRPr lang="en-US"/>
        </a:p>
      </dgm:t>
    </dgm:pt>
    <dgm:pt modelId="{BAEA6C11-4687-48EE-915A-362F2A4BC214}" type="sibTrans" cxnId="{03217F12-6810-4E80-A60E-5582BA9D993D}">
      <dgm:prSet/>
      <dgm:spPr/>
      <dgm:t>
        <a:bodyPr/>
        <a:lstStyle/>
        <a:p>
          <a:endParaRPr lang="en-US"/>
        </a:p>
      </dgm:t>
    </dgm:pt>
    <dgm:pt modelId="{80FF268C-A346-46C1-BE29-7DE8783991E1}">
      <dgm:prSet/>
      <dgm:spPr/>
      <dgm:t>
        <a:bodyPr/>
        <a:lstStyle/>
        <a:p>
          <a:r>
            <a:rPr lang="en-US"/>
            <a:t>Helps in planning campaigns, allocating resources, and managing team performance.</a:t>
          </a:r>
        </a:p>
      </dgm:t>
    </dgm:pt>
    <dgm:pt modelId="{0BA9E9C3-A77C-4FB3-8F74-3A92C95CB95A}" type="parTrans" cxnId="{E7B42CC6-F052-4A95-BDDB-780E3ABC688C}">
      <dgm:prSet/>
      <dgm:spPr/>
      <dgm:t>
        <a:bodyPr/>
        <a:lstStyle/>
        <a:p>
          <a:endParaRPr lang="en-US"/>
        </a:p>
      </dgm:t>
    </dgm:pt>
    <dgm:pt modelId="{673B2E9D-C3BD-45DB-A677-20ED4640A450}" type="sibTrans" cxnId="{E7B42CC6-F052-4A95-BDDB-780E3ABC688C}">
      <dgm:prSet/>
      <dgm:spPr/>
      <dgm:t>
        <a:bodyPr/>
        <a:lstStyle/>
        <a:p>
          <a:endParaRPr lang="en-US"/>
        </a:p>
      </dgm:t>
    </dgm:pt>
    <dgm:pt modelId="{875FB467-0A79-453D-889A-3A382990660A}">
      <dgm:prSet/>
      <dgm:spPr/>
      <dgm:t>
        <a:bodyPr/>
        <a:lstStyle/>
        <a:p>
          <a:pPr>
            <a:defRPr b="1"/>
          </a:pPr>
          <a:r>
            <a:rPr lang="en-US"/>
            <a:t>💡 Insights to Improve Company:</a:t>
          </a:r>
        </a:p>
      </dgm:t>
    </dgm:pt>
    <dgm:pt modelId="{20B1FFF3-7464-43F7-9302-64E3EB7692E7}" type="parTrans" cxnId="{4AB1EE3D-7DDA-4F63-A8F6-6B3448B3356A}">
      <dgm:prSet/>
      <dgm:spPr/>
      <dgm:t>
        <a:bodyPr/>
        <a:lstStyle/>
        <a:p>
          <a:endParaRPr lang="en-US"/>
        </a:p>
      </dgm:t>
    </dgm:pt>
    <dgm:pt modelId="{3D10A2D1-B7D9-413A-814D-00E865EAEE5F}" type="sibTrans" cxnId="{4AB1EE3D-7DDA-4F63-A8F6-6B3448B3356A}">
      <dgm:prSet/>
      <dgm:spPr/>
      <dgm:t>
        <a:bodyPr/>
        <a:lstStyle/>
        <a:p>
          <a:endParaRPr lang="en-US"/>
        </a:p>
      </dgm:t>
    </dgm:pt>
    <dgm:pt modelId="{4260A42F-56CA-49E9-9D14-8012018FC323}">
      <dgm:prSet/>
      <dgm:spPr/>
      <dgm:t>
        <a:bodyPr/>
        <a:lstStyle/>
        <a:p>
          <a:r>
            <a:rPr lang="en-US"/>
            <a:t>Optimize regional strategies and improve lead nurturing processes.</a:t>
          </a:r>
        </a:p>
      </dgm:t>
    </dgm:pt>
    <dgm:pt modelId="{42834A9A-E18A-4233-9D88-FEEFDF887B14}" type="parTrans" cxnId="{A25F4601-E40F-4076-8868-E18141601555}">
      <dgm:prSet/>
      <dgm:spPr/>
      <dgm:t>
        <a:bodyPr/>
        <a:lstStyle/>
        <a:p>
          <a:endParaRPr lang="en-US"/>
        </a:p>
      </dgm:t>
    </dgm:pt>
    <dgm:pt modelId="{4C7891EB-08DD-4CBE-B5AD-81A088287D17}" type="sibTrans" cxnId="{A25F4601-E40F-4076-8868-E18141601555}">
      <dgm:prSet/>
      <dgm:spPr/>
      <dgm:t>
        <a:bodyPr/>
        <a:lstStyle/>
        <a:p>
          <a:endParaRPr lang="en-US"/>
        </a:p>
      </dgm:t>
    </dgm:pt>
    <dgm:pt modelId="{D5B98D91-47EE-4CF8-A2C9-48DC5111237B}" type="pres">
      <dgm:prSet presAssocID="{7E50F493-1956-4859-BBAF-E9E59CBDB3DC}" presName="root" presStyleCnt="0">
        <dgm:presLayoutVars>
          <dgm:dir/>
          <dgm:resizeHandles val="exact"/>
        </dgm:presLayoutVars>
      </dgm:prSet>
      <dgm:spPr/>
    </dgm:pt>
    <dgm:pt modelId="{4EA3D2F0-D510-48F0-BF0D-5138C8E47FB8}" type="pres">
      <dgm:prSet presAssocID="{A5FC3796-9E19-4157-A3BD-7DBC3A270912}" presName="compNode" presStyleCnt="0"/>
      <dgm:spPr/>
    </dgm:pt>
    <dgm:pt modelId="{74252235-1AFB-42D8-B0E3-4D63431D89E8}" type="pres">
      <dgm:prSet presAssocID="{A5FC3796-9E19-4157-A3BD-7DBC3A2709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4D628F2-2B46-423F-BC7E-1DB6EA8B171B}" type="pres">
      <dgm:prSet presAssocID="{A5FC3796-9E19-4157-A3BD-7DBC3A270912}" presName="iconSpace" presStyleCnt="0"/>
      <dgm:spPr/>
    </dgm:pt>
    <dgm:pt modelId="{765D9A5F-8919-4EEA-BD77-5D634CBC73BA}" type="pres">
      <dgm:prSet presAssocID="{A5FC3796-9E19-4157-A3BD-7DBC3A270912}" presName="parTx" presStyleLbl="revTx" presStyleIdx="0" presStyleCnt="10">
        <dgm:presLayoutVars>
          <dgm:chMax val="0"/>
          <dgm:chPref val="0"/>
        </dgm:presLayoutVars>
      </dgm:prSet>
      <dgm:spPr/>
    </dgm:pt>
    <dgm:pt modelId="{E169DE89-45F2-453B-AB16-F7698EE25CB7}" type="pres">
      <dgm:prSet presAssocID="{A5FC3796-9E19-4157-A3BD-7DBC3A270912}" presName="txSpace" presStyleCnt="0"/>
      <dgm:spPr/>
    </dgm:pt>
    <dgm:pt modelId="{853BF20A-ADB4-42D6-9768-23DCD74D6B64}" type="pres">
      <dgm:prSet presAssocID="{A5FC3796-9E19-4157-A3BD-7DBC3A270912}" presName="desTx" presStyleLbl="revTx" presStyleIdx="1" presStyleCnt="10">
        <dgm:presLayoutVars/>
      </dgm:prSet>
      <dgm:spPr/>
    </dgm:pt>
    <dgm:pt modelId="{A7306E19-F75F-4F17-80F3-7649ADF3EEEC}" type="pres">
      <dgm:prSet presAssocID="{C81A90EB-698A-4AF0-AC61-8118273B9FDE}" presName="sibTrans" presStyleCnt="0"/>
      <dgm:spPr/>
    </dgm:pt>
    <dgm:pt modelId="{7CF02ECC-63BA-4E0E-942A-09A2096BBDCA}" type="pres">
      <dgm:prSet presAssocID="{461848A5-F4E9-4BDB-9608-E2A62FB10DD1}" presName="compNode" presStyleCnt="0"/>
      <dgm:spPr/>
    </dgm:pt>
    <dgm:pt modelId="{1B09C7AA-3E15-4000-B140-75DC09746642}" type="pres">
      <dgm:prSet presAssocID="{461848A5-F4E9-4BDB-9608-E2A62FB10DD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A3764E85-E4BA-4AEC-995A-FD54047EFDCF}" type="pres">
      <dgm:prSet presAssocID="{461848A5-F4E9-4BDB-9608-E2A62FB10DD1}" presName="iconSpace" presStyleCnt="0"/>
      <dgm:spPr/>
    </dgm:pt>
    <dgm:pt modelId="{03818AD4-369E-409B-A4D9-898907A51914}" type="pres">
      <dgm:prSet presAssocID="{461848A5-F4E9-4BDB-9608-E2A62FB10DD1}" presName="parTx" presStyleLbl="revTx" presStyleIdx="2" presStyleCnt="10">
        <dgm:presLayoutVars>
          <dgm:chMax val="0"/>
          <dgm:chPref val="0"/>
        </dgm:presLayoutVars>
      </dgm:prSet>
      <dgm:spPr/>
    </dgm:pt>
    <dgm:pt modelId="{D03222F9-D584-4182-AE84-52FEB6F7B82E}" type="pres">
      <dgm:prSet presAssocID="{461848A5-F4E9-4BDB-9608-E2A62FB10DD1}" presName="txSpace" presStyleCnt="0"/>
      <dgm:spPr/>
    </dgm:pt>
    <dgm:pt modelId="{624E2DB9-B271-4286-AF9A-F34385FD62EF}" type="pres">
      <dgm:prSet presAssocID="{461848A5-F4E9-4BDB-9608-E2A62FB10DD1}" presName="desTx" presStyleLbl="revTx" presStyleIdx="3" presStyleCnt="10">
        <dgm:presLayoutVars/>
      </dgm:prSet>
      <dgm:spPr/>
    </dgm:pt>
    <dgm:pt modelId="{F3618E3F-986B-4C53-91F4-A962C7A1A533}" type="pres">
      <dgm:prSet presAssocID="{F725EFDA-2220-444B-AD66-76F3EFEBF164}" presName="sibTrans" presStyleCnt="0"/>
      <dgm:spPr/>
    </dgm:pt>
    <dgm:pt modelId="{05FFB95E-D757-432C-A172-480B8E433C35}" type="pres">
      <dgm:prSet presAssocID="{AF4972A5-814D-4376-A32B-98C1B835274F}" presName="compNode" presStyleCnt="0"/>
      <dgm:spPr/>
    </dgm:pt>
    <dgm:pt modelId="{8EA6C1DB-DA7B-4AA9-B212-F6B3F5509EC0}" type="pres">
      <dgm:prSet presAssocID="{AF4972A5-814D-4376-A32B-98C1B835274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81B687A3-B8A8-4E98-8693-756AC620020C}" type="pres">
      <dgm:prSet presAssocID="{AF4972A5-814D-4376-A32B-98C1B835274F}" presName="iconSpace" presStyleCnt="0"/>
      <dgm:spPr/>
    </dgm:pt>
    <dgm:pt modelId="{65546E0D-DB12-4DA7-B4A8-302B6E207A3E}" type="pres">
      <dgm:prSet presAssocID="{AF4972A5-814D-4376-A32B-98C1B835274F}" presName="parTx" presStyleLbl="revTx" presStyleIdx="4" presStyleCnt="10">
        <dgm:presLayoutVars>
          <dgm:chMax val="0"/>
          <dgm:chPref val="0"/>
        </dgm:presLayoutVars>
      </dgm:prSet>
      <dgm:spPr/>
    </dgm:pt>
    <dgm:pt modelId="{EBEA903F-E4AE-47B0-BF56-46B4D7897243}" type="pres">
      <dgm:prSet presAssocID="{AF4972A5-814D-4376-A32B-98C1B835274F}" presName="txSpace" presStyleCnt="0"/>
      <dgm:spPr/>
    </dgm:pt>
    <dgm:pt modelId="{FA064F89-C09C-42A9-AF80-55FB080C96AE}" type="pres">
      <dgm:prSet presAssocID="{AF4972A5-814D-4376-A32B-98C1B835274F}" presName="desTx" presStyleLbl="revTx" presStyleIdx="5" presStyleCnt="10">
        <dgm:presLayoutVars/>
      </dgm:prSet>
      <dgm:spPr/>
    </dgm:pt>
    <dgm:pt modelId="{FD8F9E89-2F56-44CD-838C-018543B84523}" type="pres">
      <dgm:prSet presAssocID="{80C3A568-EDDE-472C-AFAF-CF2EBA30EEAF}" presName="sibTrans" presStyleCnt="0"/>
      <dgm:spPr/>
    </dgm:pt>
    <dgm:pt modelId="{40835993-313B-4C32-B95B-299BD08A21B8}" type="pres">
      <dgm:prSet presAssocID="{3B1DC0E3-177F-4006-A7EA-89AA612576EF}" presName="compNode" presStyleCnt="0"/>
      <dgm:spPr/>
    </dgm:pt>
    <dgm:pt modelId="{15982977-3D0E-4B86-A159-F87129D332F5}" type="pres">
      <dgm:prSet presAssocID="{3B1DC0E3-177F-4006-A7EA-89AA612576E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A0A52CF-DFE0-4AB9-9E5C-3020597A0EC5}" type="pres">
      <dgm:prSet presAssocID="{3B1DC0E3-177F-4006-A7EA-89AA612576EF}" presName="iconSpace" presStyleCnt="0"/>
      <dgm:spPr/>
    </dgm:pt>
    <dgm:pt modelId="{7D925689-12C1-4F02-BEA4-8BF1E3B32047}" type="pres">
      <dgm:prSet presAssocID="{3B1DC0E3-177F-4006-A7EA-89AA612576EF}" presName="parTx" presStyleLbl="revTx" presStyleIdx="6" presStyleCnt="10">
        <dgm:presLayoutVars>
          <dgm:chMax val="0"/>
          <dgm:chPref val="0"/>
        </dgm:presLayoutVars>
      </dgm:prSet>
      <dgm:spPr/>
    </dgm:pt>
    <dgm:pt modelId="{8319AB9E-C2C1-4084-BA67-822467E98E72}" type="pres">
      <dgm:prSet presAssocID="{3B1DC0E3-177F-4006-A7EA-89AA612576EF}" presName="txSpace" presStyleCnt="0"/>
      <dgm:spPr/>
    </dgm:pt>
    <dgm:pt modelId="{16840810-DB86-427F-B203-6453948F45BE}" type="pres">
      <dgm:prSet presAssocID="{3B1DC0E3-177F-4006-A7EA-89AA612576EF}" presName="desTx" presStyleLbl="revTx" presStyleIdx="7" presStyleCnt="10">
        <dgm:presLayoutVars/>
      </dgm:prSet>
      <dgm:spPr/>
    </dgm:pt>
    <dgm:pt modelId="{F43819B9-AFCD-4B48-A739-24BDE02E9236}" type="pres">
      <dgm:prSet presAssocID="{BAEA6C11-4687-48EE-915A-362F2A4BC214}" presName="sibTrans" presStyleCnt="0"/>
      <dgm:spPr/>
    </dgm:pt>
    <dgm:pt modelId="{10BCD89F-9A32-4897-8DD3-C80B4C69B3F7}" type="pres">
      <dgm:prSet presAssocID="{875FB467-0A79-453D-889A-3A382990660A}" presName="compNode" presStyleCnt="0"/>
      <dgm:spPr/>
    </dgm:pt>
    <dgm:pt modelId="{5393B209-F0B2-4C37-9CD7-AFE974B54723}" type="pres">
      <dgm:prSet presAssocID="{875FB467-0A79-453D-889A-3A382990660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F0625E4E-D2E5-4E2A-95C7-686A7451DA19}" type="pres">
      <dgm:prSet presAssocID="{875FB467-0A79-453D-889A-3A382990660A}" presName="iconSpace" presStyleCnt="0"/>
      <dgm:spPr/>
    </dgm:pt>
    <dgm:pt modelId="{34D9EE50-A4A4-4273-A8B6-86955F033CA9}" type="pres">
      <dgm:prSet presAssocID="{875FB467-0A79-453D-889A-3A382990660A}" presName="parTx" presStyleLbl="revTx" presStyleIdx="8" presStyleCnt="10">
        <dgm:presLayoutVars>
          <dgm:chMax val="0"/>
          <dgm:chPref val="0"/>
        </dgm:presLayoutVars>
      </dgm:prSet>
      <dgm:spPr/>
    </dgm:pt>
    <dgm:pt modelId="{96B9E91E-DB24-4B52-8990-0775A3A6E845}" type="pres">
      <dgm:prSet presAssocID="{875FB467-0A79-453D-889A-3A382990660A}" presName="txSpace" presStyleCnt="0"/>
      <dgm:spPr/>
    </dgm:pt>
    <dgm:pt modelId="{E88FEBDC-32C7-4CA6-BB48-0F04FEAD6F1B}" type="pres">
      <dgm:prSet presAssocID="{875FB467-0A79-453D-889A-3A382990660A}" presName="desTx" presStyleLbl="revTx" presStyleIdx="9" presStyleCnt="10">
        <dgm:presLayoutVars/>
      </dgm:prSet>
      <dgm:spPr/>
    </dgm:pt>
  </dgm:ptLst>
  <dgm:cxnLst>
    <dgm:cxn modelId="{A25F4601-E40F-4076-8868-E18141601555}" srcId="{875FB467-0A79-453D-889A-3A382990660A}" destId="{4260A42F-56CA-49E9-9D14-8012018FC323}" srcOrd="0" destOrd="0" parTransId="{42834A9A-E18A-4233-9D88-FEEFDF887B14}" sibTransId="{4C7891EB-08DD-4CBE-B5AD-81A088287D17}"/>
    <dgm:cxn modelId="{579D7303-DFDB-43AC-A824-FBA5B89CB196}" type="presOf" srcId="{3B1DC0E3-177F-4006-A7EA-89AA612576EF}" destId="{7D925689-12C1-4F02-BEA4-8BF1E3B32047}" srcOrd="0" destOrd="0" presId="urn:microsoft.com/office/officeart/2018/2/layout/IconLabelDescriptionList"/>
    <dgm:cxn modelId="{0E173D05-43DE-4456-AF18-27390C5EF3E3}" type="presOf" srcId="{DFD20F5C-D52B-42BE-87AB-FB5B7828BB9C}" destId="{FA064F89-C09C-42A9-AF80-55FB080C96AE}" srcOrd="0" destOrd="0" presId="urn:microsoft.com/office/officeart/2018/2/layout/IconLabelDescriptionList"/>
    <dgm:cxn modelId="{8B7BFE0E-AF0B-4D2D-B182-368737915EE8}" type="presOf" srcId="{80FF268C-A346-46C1-BE29-7DE8783991E1}" destId="{16840810-DB86-427F-B203-6453948F45BE}" srcOrd="0" destOrd="0" presId="urn:microsoft.com/office/officeart/2018/2/layout/IconLabelDescriptionList"/>
    <dgm:cxn modelId="{1965A90F-09DE-4388-95C1-6880EB486807}" srcId="{461848A5-F4E9-4BDB-9608-E2A62FB10DD1}" destId="{5B60E7C0-30AA-4820-AAE9-A9CF66DA95A5}" srcOrd="2" destOrd="0" parTransId="{7DFE2289-1F87-4821-AFDF-474066C8B420}" sibTransId="{ACA7F146-BE44-484E-B9C2-FDB308205890}"/>
    <dgm:cxn modelId="{03217F12-6810-4E80-A60E-5582BA9D993D}" srcId="{7E50F493-1956-4859-BBAF-E9E59CBDB3DC}" destId="{3B1DC0E3-177F-4006-A7EA-89AA612576EF}" srcOrd="3" destOrd="0" parTransId="{2E11773B-7B1F-4611-AC9E-DF39708542A7}" sibTransId="{BAEA6C11-4687-48EE-915A-362F2A4BC214}"/>
    <dgm:cxn modelId="{B6EF8B13-7333-4C12-8D43-A0CBDD078BDA}" srcId="{AF4972A5-814D-4376-A32B-98C1B835274F}" destId="{DFD20F5C-D52B-42BE-87AB-FB5B7828BB9C}" srcOrd="0" destOrd="0" parTransId="{27F2AA02-EF0C-4D75-8274-5FDCDA8F7009}" sibTransId="{EB5234B0-9DF2-4960-99DE-ED617F4645C9}"/>
    <dgm:cxn modelId="{CED4DB19-F382-4A94-AF29-4FC33C5DD930}" srcId="{7E50F493-1956-4859-BBAF-E9E59CBDB3DC}" destId="{A5FC3796-9E19-4157-A3BD-7DBC3A270912}" srcOrd="0" destOrd="0" parTransId="{46F6A6C5-7ED3-44D3-B0C5-876C679FADAC}" sibTransId="{C81A90EB-698A-4AF0-AC61-8118273B9FDE}"/>
    <dgm:cxn modelId="{0D51A72A-CBDE-4625-B3DC-D528EAAF8B99}" type="presOf" srcId="{5B60E7C0-30AA-4820-AAE9-A9CF66DA95A5}" destId="{624E2DB9-B271-4286-AF9A-F34385FD62EF}" srcOrd="0" destOrd="2" presId="urn:microsoft.com/office/officeart/2018/2/layout/IconLabelDescriptionList"/>
    <dgm:cxn modelId="{EE78A730-AFB8-4FBA-9E70-8EAA191547F6}" srcId="{461848A5-F4E9-4BDB-9608-E2A62FB10DD1}" destId="{252024A0-21AC-4FBA-9D6B-F997E95BE6A0}" srcOrd="0" destOrd="0" parTransId="{1059AAD3-9185-4290-A4E2-60A7CB29B399}" sibTransId="{527FB735-3C7C-4ED2-8956-908C84C80599}"/>
    <dgm:cxn modelId="{D7E45733-30D4-46D8-994B-245A3885EA6A}" type="presOf" srcId="{4260A42F-56CA-49E9-9D14-8012018FC323}" destId="{E88FEBDC-32C7-4CA6-BB48-0F04FEAD6F1B}" srcOrd="0" destOrd="0" presId="urn:microsoft.com/office/officeart/2018/2/layout/IconLabelDescriptionList"/>
    <dgm:cxn modelId="{4AB1EE3D-7DDA-4F63-A8F6-6B3448B3356A}" srcId="{7E50F493-1956-4859-BBAF-E9E59CBDB3DC}" destId="{875FB467-0A79-453D-889A-3A382990660A}" srcOrd="4" destOrd="0" parTransId="{20B1FFF3-7464-43F7-9302-64E3EB7692E7}" sibTransId="{3D10A2D1-B7D9-413A-814D-00E865EAEE5F}"/>
    <dgm:cxn modelId="{09C57140-5AB1-4316-9770-3D885BFA64F9}" type="presOf" srcId="{8B12797B-92C1-4967-BEA9-D652153FD57C}" destId="{624E2DB9-B271-4286-AF9A-F34385FD62EF}" srcOrd="0" destOrd="1" presId="urn:microsoft.com/office/officeart/2018/2/layout/IconLabelDescriptionList"/>
    <dgm:cxn modelId="{82703964-80EF-4455-8C79-F1B8E363BAB4}" type="presOf" srcId="{4E1F685F-7289-4CA8-8B8D-2AC7D9C6A224}" destId="{FA064F89-C09C-42A9-AF80-55FB080C96AE}" srcOrd="0" destOrd="1" presId="urn:microsoft.com/office/officeart/2018/2/layout/IconLabelDescriptionList"/>
    <dgm:cxn modelId="{AD023E4B-98E3-4CE4-B5A5-B744A570F32A}" type="presOf" srcId="{461848A5-F4E9-4BDB-9608-E2A62FB10DD1}" destId="{03818AD4-369E-409B-A4D9-898907A51914}" srcOrd="0" destOrd="0" presId="urn:microsoft.com/office/officeart/2018/2/layout/IconLabelDescriptionList"/>
    <dgm:cxn modelId="{6417DD4B-9A1D-4B9A-9BAD-9F3E4C49DF99}" type="presOf" srcId="{AF4972A5-814D-4376-A32B-98C1B835274F}" destId="{65546E0D-DB12-4DA7-B4A8-302B6E207A3E}" srcOrd="0" destOrd="0" presId="urn:microsoft.com/office/officeart/2018/2/layout/IconLabelDescriptionList"/>
    <dgm:cxn modelId="{37ECA171-7DEA-4C68-843E-95C963792A12}" type="presOf" srcId="{A5FC3796-9E19-4157-A3BD-7DBC3A270912}" destId="{765D9A5F-8919-4EEA-BD77-5D634CBC73BA}" srcOrd="0" destOrd="0" presId="urn:microsoft.com/office/officeart/2018/2/layout/IconLabelDescriptionList"/>
    <dgm:cxn modelId="{D8F2F573-92DB-4AEF-906B-F0495D1DF589}" type="presOf" srcId="{252024A0-21AC-4FBA-9D6B-F997E95BE6A0}" destId="{624E2DB9-B271-4286-AF9A-F34385FD62EF}" srcOrd="0" destOrd="0" presId="urn:microsoft.com/office/officeart/2018/2/layout/IconLabelDescriptionList"/>
    <dgm:cxn modelId="{30256954-1FCB-422F-A0B1-C272318AF087}" srcId="{461848A5-F4E9-4BDB-9608-E2A62FB10DD1}" destId="{D736E56D-DAC5-4DC1-A575-72F94C735A9E}" srcOrd="3" destOrd="0" parTransId="{DBA83215-FC67-4C94-8EE3-D93284763EA2}" sibTransId="{3DFD7E5F-6BBE-49E8-9CB3-5EFCF94B0714}"/>
    <dgm:cxn modelId="{AB2CC458-D5CE-4ED3-B4FB-7D4700937F52}" srcId="{AF4972A5-814D-4376-A32B-98C1B835274F}" destId="{4E1F685F-7289-4CA8-8B8D-2AC7D9C6A224}" srcOrd="1" destOrd="0" parTransId="{75DABF73-07D3-42B8-85B2-9CA9CAE7FAED}" sibTransId="{EDDA05B0-C6CD-4194-A002-5393411DE6A5}"/>
    <dgm:cxn modelId="{57A6DD58-79C3-4212-9274-61952AF390DF}" srcId="{7E50F493-1956-4859-BBAF-E9E59CBDB3DC}" destId="{461848A5-F4E9-4BDB-9608-E2A62FB10DD1}" srcOrd="1" destOrd="0" parTransId="{60323CA5-D974-46A3-BD5D-484AF84A72FE}" sibTransId="{F725EFDA-2220-444B-AD66-76F3EFEBF164}"/>
    <dgm:cxn modelId="{9EC9A6AE-3654-40A0-84BE-ABB664196970}" type="presOf" srcId="{7E50F493-1956-4859-BBAF-E9E59CBDB3DC}" destId="{D5B98D91-47EE-4CF8-A2C9-48DC5111237B}" srcOrd="0" destOrd="0" presId="urn:microsoft.com/office/officeart/2018/2/layout/IconLabelDescriptionList"/>
    <dgm:cxn modelId="{D551D1BA-8E99-498C-A5E4-7F68BF2AEC2A}" type="presOf" srcId="{D736E56D-DAC5-4DC1-A575-72F94C735A9E}" destId="{624E2DB9-B271-4286-AF9A-F34385FD62EF}" srcOrd="0" destOrd="3" presId="urn:microsoft.com/office/officeart/2018/2/layout/IconLabelDescriptionList"/>
    <dgm:cxn modelId="{E7B42CC6-F052-4A95-BDDB-780E3ABC688C}" srcId="{3B1DC0E3-177F-4006-A7EA-89AA612576EF}" destId="{80FF268C-A346-46C1-BE29-7DE8783991E1}" srcOrd="0" destOrd="0" parTransId="{0BA9E9C3-A77C-4FB3-8F74-3A92C95CB95A}" sibTransId="{673B2E9D-C3BD-45DB-A677-20ED4640A450}"/>
    <dgm:cxn modelId="{2425B1CB-CF55-41FF-BA4B-8FAD7C66A05C}" srcId="{461848A5-F4E9-4BDB-9608-E2A62FB10DD1}" destId="{8B12797B-92C1-4967-BEA9-D652153FD57C}" srcOrd="1" destOrd="0" parTransId="{D4C3BB92-E450-4B47-BA84-D3E57DC23B30}" sibTransId="{FA099E5F-40C1-4B7E-A1EE-CCF3FF4B2065}"/>
    <dgm:cxn modelId="{447D6ED1-E439-428F-9EDE-BD29402FC9F2}" type="presOf" srcId="{875FB467-0A79-453D-889A-3A382990660A}" destId="{34D9EE50-A4A4-4273-A8B6-86955F033CA9}" srcOrd="0" destOrd="0" presId="urn:microsoft.com/office/officeart/2018/2/layout/IconLabelDescriptionList"/>
    <dgm:cxn modelId="{CCD5CDE5-15A5-4D6A-AD9B-0B64F85E5C91}" srcId="{7E50F493-1956-4859-BBAF-E9E59CBDB3DC}" destId="{AF4972A5-814D-4376-A32B-98C1B835274F}" srcOrd="2" destOrd="0" parTransId="{1E92BFDE-068F-4973-9594-C034FCF85BC4}" sibTransId="{80C3A568-EDDE-472C-AFAF-CF2EBA30EEAF}"/>
    <dgm:cxn modelId="{5B462EF6-BA3D-4EFE-B16D-20626227854A}" type="presOf" srcId="{C6CCD645-AF31-48CB-94B2-811922144268}" destId="{FA064F89-C09C-42A9-AF80-55FB080C96AE}" srcOrd="0" destOrd="2" presId="urn:microsoft.com/office/officeart/2018/2/layout/IconLabelDescriptionList"/>
    <dgm:cxn modelId="{5FEC78F8-D375-45A9-9B58-2587B8B3B5F7}" srcId="{AF4972A5-814D-4376-A32B-98C1B835274F}" destId="{C6CCD645-AF31-48CB-94B2-811922144268}" srcOrd="2" destOrd="0" parTransId="{94BE0EA9-F96B-4A71-9E3E-56724840D3EE}" sibTransId="{B3DB2333-1976-4E58-A959-5FB99334CB7F}"/>
    <dgm:cxn modelId="{044EEE52-81B7-4640-BE22-3495087F7BF4}" type="presParOf" srcId="{D5B98D91-47EE-4CF8-A2C9-48DC5111237B}" destId="{4EA3D2F0-D510-48F0-BF0D-5138C8E47FB8}" srcOrd="0" destOrd="0" presId="urn:microsoft.com/office/officeart/2018/2/layout/IconLabelDescriptionList"/>
    <dgm:cxn modelId="{139C2EB0-7193-4958-8CD1-2DE69C2CF495}" type="presParOf" srcId="{4EA3D2F0-D510-48F0-BF0D-5138C8E47FB8}" destId="{74252235-1AFB-42D8-B0E3-4D63431D89E8}" srcOrd="0" destOrd="0" presId="urn:microsoft.com/office/officeart/2018/2/layout/IconLabelDescriptionList"/>
    <dgm:cxn modelId="{1105D060-1608-4E02-A90B-D0D5B6D0A1B6}" type="presParOf" srcId="{4EA3D2F0-D510-48F0-BF0D-5138C8E47FB8}" destId="{24D628F2-2B46-423F-BC7E-1DB6EA8B171B}" srcOrd="1" destOrd="0" presId="urn:microsoft.com/office/officeart/2018/2/layout/IconLabelDescriptionList"/>
    <dgm:cxn modelId="{7356109F-0428-4352-A5D8-4EB5D4FAEEA1}" type="presParOf" srcId="{4EA3D2F0-D510-48F0-BF0D-5138C8E47FB8}" destId="{765D9A5F-8919-4EEA-BD77-5D634CBC73BA}" srcOrd="2" destOrd="0" presId="urn:microsoft.com/office/officeart/2018/2/layout/IconLabelDescriptionList"/>
    <dgm:cxn modelId="{D9C9E61C-CC2D-4811-98A6-94F5EC6AB0EC}" type="presParOf" srcId="{4EA3D2F0-D510-48F0-BF0D-5138C8E47FB8}" destId="{E169DE89-45F2-453B-AB16-F7698EE25CB7}" srcOrd="3" destOrd="0" presId="urn:microsoft.com/office/officeart/2018/2/layout/IconLabelDescriptionList"/>
    <dgm:cxn modelId="{4FA63B36-952F-47F9-9B01-CE865E612D05}" type="presParOf" srcId="{4EA3D2F0-D510-48F0-BF0D-5138C8E47FB8}" destId="{853BF20A-ADB4-42D6-9768-23DCD74D6B64}" srcOrd="4" destOrd="0" presId="urn:microsoft.com/office/officeart/2018/2/layout/IconLabelDescriptionList"/>
    <dgm:cxn modelId="{52690761-4353-4FB5-8629-6D4D5005DF1E}" type="presParOf" srcId="{D5B98D91-47EE-4CF8-A2C9-48DC5111237B}" destId="{A7306E19-F75F-4F17-80F3-7649ADF3EEEC}" srcOrd="1" destOrd="0" presId="urn:microsoft.com/office/officeart/2018/2/layout/IconLabelDescriptionList"/>
    <dgm:cxn modelId="{7822C01B-5CA3-41D4-AA62-3E5E4C16109D}" type="presParOf" srcId="{D5B98D91-47EE-4CF8-A2C9-48DC5111237B}" destId="{7CF02ECC-63BA-4E0E-942A-09A2096BBDCA}" srcOrd="2" destOrd="0" presId="urn:microsoft.com/office/officeart/2018/2/layout/IconLabelDescriptionList"/>
    <dgm:cxn modelId="{724FD687-5EF0-4F0C-8FC8-133A604D2C41}" type="presParOf" srcId="{7CF02ECC-63BA-4E0E-942A-09A2096BBDCA}" destId="{1B09C7AA-3E15-4000-B140-75DC09746642}" srcOrd="0" destOrd="0" presId="urn:microsoft.com/office/officeart/2018/2/layout/IconLabelDescriptionList"/>
    <dgm:cxn modelId="{85A879D2-BEB1-4E89-A814-0086ACBA584A}" type="presParOf" srcId="{7CF02ECC-63BA-4E0E-942A-09A2096BBDCA}" destId="{A3764E85-E4BA-4AEC-995A-FD54047EFDCF}" srcOrd="1" destOrd="0" presId="urn:microsoft.com/office/officeart/2018/2/layout/IconLabelDescriptionList"/>
    <dgm:cxn modelId="{F5BB91AC-58AB-4888-858E-3476716E2E4E}" type="presParOf" srcId="{7CF02ECC-63BA-4E0E-942A-09A2096BBDCA}" destId="{03818AD4-369E-409B-A4D9-898907A51914}" srcOrd="2" destOrd="0" presId="urn:microsoft.com/office/officeart/2018/2/layout/IconLabelDescriptionList"/>
    <dgm:cxn modelId="{23762B5F-000B-46C8-A5FB-CDFFD31853D9}" type="presParOf" srcId="{7CF02ECC-63BA-4E0E-942A-09A2096BBDCA}" destId="{D03222F9-D584-4182-AE84-52FEB6F7B82E}" srcOrd="3" destOrd="0" presId="urn:microsoft.com/office/officeart/2018/2/layout/IconLabelDescriptionList"/>
    <dgm:cxn modelId="{1E37B2DC-9097-4750-93DA-1EFDFCFAC5C0}" type="presParOf" srcId="{7CF02ECC-63BA-4E0E-942A-09A2096BBDCA}" destId="{624E2DB9-B271-4286-AF9A-F34385FD62EF}" srcOrd="4" destOrd="0" presId="urn:microsoft.com/office/officeart/2018/2/layout/IconLabelDescriptionList"/>
    <dgm:cxn modelId="{281DF249-0DA6-4C2B-8F39-AF2B36F5615E}" type="presParOf" srcId="{D5B98D91-47EE-4CF8-A2C9-48DC5111237B}" destId="{F3618E3F-986B-4C53-91F4-A962C7A1A533}" srcOrd="3" destOrd="0" presId="urn:microsoft.com/office/officeart/2018/2/layout/IconLabelDescriptionList"/>
    <dgm:cxn modelId="{2C9D7037-E70E-4A2F-8811-EC9A3BCFFA72}" type="presParOf" srcId="{D5B98D91-47EE-4CF8-A2C9-48DC5111237B}" destId="{05FFB95E-D757-432C-A172-480B8E433C35}" srcOrd="4" destOrd="0" presId="urn:microsoft.com/office/officeart/2018/2/layout/IconLabelDescriptionList"/>
    <dgm:cxn modelId="{FB06F04D-D189-4A74-A823-500B48D7B548}" type="presParOf" srcId="{05FFB95E-D757-432C-A172-480B8E433C35}" destId="{8EA6C1DB-DA7B-4AA9-B212-F6B3F5509EC0}" srcOrd="0" destOrd="0" presId="urn:microsoft.com/office/officeart/2018/2/layout/IconLabelDescriptionList"/>
    <dgm:cxn modelId="{6E0463F9-EF39-4266-8114-33770190939C}" type="presParOf" srcId="{05FFB95E-D757-432C-A172-480B8E433C35}" destId="{81B687A3-B8A8-4E98-8693-756AC620020C}" srcOrd="1" destOrd="0" presId="urn:microsoft.com/office/officeart/2018/2/layout/IconLabelDescriptionList"/>
    <dgm:cxn modelId="{F3A185AD-CADB-4CF5-B8A3-9ED18E4382E3}" type="presParOf" srcId="{05FFB95E-D757-432C-A172-480B8E433C35}" destId="{65546E0D-DB12-4DA7-B4A8-302B6E207A3E}" srcOrd="2" destOrd="0" presId="urn:microsoft.com/office/officeart/2018/2/layout/IconLabelDescriptionList"/>
    <dgm:cxn modelId="{6528AF59-EE10-4A2B-8303-CD19EDADC559}" type="presParOf" srcId="{05FFB95E-D757-432C-A172-480B8E433C35}" destId="{EBEA903F-E4AE-47B0-BF56-46B4D7897243}" srcOrd="3" destOrd="0" presId="urn:microsoft.com/office/officeart/2018/2/layout/IconLabelDescriptionList"/>
    <dgm:cxn modelId="{6B99C7AD-654C-4A44-9930-D00553D4990C}" type="presParOf" srcId="{05FFB95E-D757-432C-A172-480B8E433C35}" destId="{FA064F89-C09C-42A9-AF80-55FB080C96AE}" srcOrd="4" destOrd="0" presId="urn:microsoft.com/office/officeart/2018/2/layout/IconLabelDescriptionList"/>
    <dgm:cxn modelId="{725A4643-E7C9-4FEE-B812-6C18434FEDAB}" type="presParOf" srcId="{D5B98D91-47EE-4CF8-A2C9-48DC5111237B}" destId="{FD8F9E89-2F56-44CD-838C-018543B84523}" srcOrd="5" destOrd="0" presId="urn:microsoft.com/office/officeart/2018/2/layout/IconLabelDescriptionList"/>
    <dgm:cxn modelId="{6E308877-4713-4230-AD89-CF94079B8417}" type="presParOf" srcId="{D5B98D91-47EE-4CF8-A2C9-48DC5111237B}" destId="{40835993-313B-4C32-B95B-299BD08A21B8}" srcOrd="6" destOrd="0" presId="urn:microsoft.com/office/officeart/2018/2/layout/IconLabelDescriptionList"/>
    <dgm:cxn modelId="{909992ED-179E-4515-8708-FF9180A6AEA1}" type="presParOf" srcId="{40835993-313B-4C32-B95B-299BD08A21B8}" destId="{15982977-3D0E-4B86-A159-F87129D332F5}" srcOrd="0" destOrd="0" presId="urn:microsoft.com/office/officeart/2018/2/layout/IconLabelDescriptionList"/>
    <dgm:cxn modelId="{D54C59D3-59DB-4FFE-8F7F-E330BDA9785F}" type="presParOf" srcId="{40835993-313B-4C32-B95B-299BD08A21B8}" destId="{4A0A52CF-DFE0-4AB9-9E5C-3020597A0EC5}" srcOrd="1" destOrd="0" presId="urn:microsoft.com/office/officeart/2018/2/layout/IconLabelDescriptionList"/>
    <dgm:cxn modelId="{8EA48A10-0F23-43A0-9D71-48BE903B9C0C}" type="presParOf" srcId="{40835993-313B-4C32-B95B-299BD08A21B8}" destId="{7D925689-12C1-4F02-BEA4-8BF1E3B32047}" srcOrd="2" destOrd="0" presId="urn:microsoft.com/office/officeart/2018/2/layout/IconLabelDescriptionList"/>
    <dgm:cxn modelId="{22F3E1D9-A075-4976-A677-84BFB12D5B00}" type="presParOf" srcId="{40835993-313B-4C32-B95B-299BD08A21B8}" destId="{8319AB9E-C2C1-4084-BA67-822467E98E72}" srcOrd="3" destOrd="0" presId="urn:microsoft.com/office/officeart/2018/2/layout/IconLabelDescriptionList"/>
    <dgm:cxn modelId="{17FD9FE7-5EE4-4896-A86B-65C103FD3FD0}" type="presParOf" srcId="{40835993-313B-4C32-B95B-299BD08A21B8}" destId="{16840810-DB86-427F-B203-6453948F45BE}" srcOrd="4" destOrd="0" presId="urn:microsoft.com/office/officeart/2018/2/layout/IconLabelDescriptionList"/>
    <dgm:cxn modelId="{58B52C18-ED24-4544-90CD-D5FDED0219F5}" type="presParOf" srcId="{D5B98D91-47EE-4CF8-A2C9-48DC5111237B}" destId="{F43819B9-AFCD-4B48-A739-24BDE02E9236}" srcOrd="7" destOrd="0" presId="urn:microsoft.com/office/officeart/2018/2/layout/IconLabelDescriptionList"/>
    <dgm:cxn modelId="{107C7589-2A70-4A94-9967-11F9844EF2A7}" type="presParOf" srcId="{D5B98D91-47EE-4CF8-A2C9-48DC5111237B}" destId="{10BCD89F-9A32-4897-8DD3-C80B4C69B3F7}" srcOrd="8" destOrd="0" presId="urn:microsoft.com/office/officeart/2018/2/layout/IconLabelDescriptionList"/>
    <dgm:cxn modelId="{26A43725-8EF4-4799-8B30-BC57EAA5BD48}" type="presParOf" srcId="{10BCD89F-9A32-4897-8DD3-C80B4C69B3F7}" destId="{5393B209-F0B2-4C37-9CD7-AFE974B54723}" srcOrd="0" destOrd="0" presId="urn:microsoft.com/office/officeart/2018/2/layout/IconLabelDescriptionList"/>
    <dgm:cxn modelId="{04DD564A-1787-4A39-91D1-864D1917C79E}" type="presParOf" srcId="{10BCD89F-9A32-4897-8DD3-C80B4C69B3F7}" destId="{F0625E4E-D2E5-4E2A-95C7-686A7451DA19}" srcOrd="1" destOrd="0" presId="urn:microsoft.com/office/officeart/2018/2/layout/IconLabelDescriptionList"/>
    <dgm:cxn modelId="{4435A783-14C0-4CA6-917A-899085B1F89D}" type="presParOf" srcId="{10BCD89F-9A32-4897-8DD3-C80B4C69B3F7}" destId="{34D9EE50-A4A4-4273-A8B6-86955F033CA9}" srcOrd="2" destOrd="0" presId="urn:microsoft.com/office/officeart/2018/2/layout/IconLabelDescriptionList"/>
    <dgm:cxn modelId="{4B3937B2-B83B-4A4B-8A4C-48A7B45CAB7F}" type="presParOf" srcId="{10BCD89F-9A32-4897-8DD3-C80B4C69B3F7}" destId="{96B9E91E-DB24-4B52-8990-0775A3A6E845}" srcOrd="3" destOrd="0" presId="urn:microsoft.com/office/officeart/2018/2/layout/IconLabelDescriptionList"/>
    <dgm:cxn modelId="{86E5B2A0-2527-4688-833F-DE1E9DE7B320}" type="presParOf" srcId="{10BCD89F-9A32-4897-8DD3-C80B4C69B3F7}" destId="{E88FEBDC-32C7-4CA6-BB48-0F04FEAD6F1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ADFA54-5595-4C68-B2CB-C10178B9B54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9D2C65-CBA0-419F-A82A-C531D1811708}">
      <dgm:prSet/>
      <dgm:spPr/>
      <dgm:t>
        <a:bodyPr/>
        <a:lstStyle/>
        <a:p>
          <a:pPr>
            <a:defRPr b="1"/>
          </a:pPr>
          <a:r>
            <a:rPr lang="en-US"/>
            <a:t>📊 Dashboard Type: Strategic</a:t>
          </a:r>
        </a:p>
      </dgm:t>
    </dgm:pt>
    <dgm:pt modelId="{68D1DA8A-C4DC-4896-ABC9-3DD904C72568}" type="parTrans" cxnId="{3ED54F59-3506-46FD-AEE5-65CBC94C6FA9}">
      <dgm:prSet/>
      <dgm:spPr/>
      <dgm:t>
        <a:bodyPr/>
        <a:lstStyle/>
        <a:p>
          <a:endParaRPr lang="en-US"/>
        </a:p>
      </dgm:t>
    </dgm:pt>
    <dgm:pt modelId="{8E2E7E57-F6A1-4166-BC6B-71A1D82CB968}" type="sibTrans" cxnId="{3ED54F59-3506-46FD-AEE5-65CBC94C6FA9}">
      <dgm:prSet/>
      <dgm:spPr/>
      <dgm:t>
        <a:bodyPr/>
        <a:lstStyle/>
        <a:p>
          <a:endParaRPr lang="en-US"/>
        </a:p>
      </dgm:t>
    </dgm:pt>
    <dgm:pt modelId="{C7D846D4-1892-4789-B957-B35C9BEA9008}">
      <dgm:prSet/>
      <dgm:spPr/>
      <dgm:t>
        <a:bodyPr/>
        <a:lstStyle/>
        <a:p>
          <a:pPr>
            <a:defRPr b="1"/>
          </a:pPr>
          <a:r>
            <a:rPr lang="en-US"/>
            <a:t>📌 Metrics:</a:t>
          </a:r>
        </a:p>
      </dgm:t>
    </dgm:pt>
    <dgm:pt modelId="{5BDDEDFD-0815-4A30-8E77-03FEDC883D0F}" type="parTrans" cxnId="{94DD869C-6767-48CC-AFA8-6EEC268B0A84}">
      <dgm:prSet/>
      <dgm:spPr/>
      <dgm:t>
        <a:bodyPr/>
        <a:lstStyle/>
        <a:p>
          <a:endParaRPr lang="en-US"/>
        </a:p>
      </dgm:t>
    </dgm:pt>
    <dgm:pt modelId="{73BECCBA-13AE-45F4-9C8F-DDDE2E2E4F96}" type="sibTrans" cxnId="{94DD869C-6767-48CC-AFA8-6EEC268B0A84}">
      <dgm:prSet/>
      <dgm:spPr/>
      <dgm:t>
        <a:bodyPr/>
        <a:lstStyle/>
        <a:p>
          <a:endParaRPr lang="en-US"/>
        </a:p>
      </dgm:t>
    </dgm:pt>
    <dgm:pt modelId="{62F7B938-5234-4A51-9C37-440B2AB03973}">
      <dgm:prSet/>
      <dgm:spPr/>
      <dgm:t>
        <a:bodyPr/>
        <a:lstStyle/>
        <a:p>
          <a:r>
            <a:rPr lang="en-US"/>
            <a:t>- Annual Growth Rate</a:t>
          </a:r>
        </a:p>
      </dgm:t>
    </dgm:pt>
    <dgm:pt modelId="{3F26B0BD-C914-4F68-810E-DD35FC996F41}" type="parTrans" cxnId="{19F07F57-E328-491E-8CCD-11AA9A3B880B}">
      <dgm:prSet/>
      <dgm:spPr/>
      <dgm:t>
        <a:bodyPr/>
        <a:lstStyle/>
        <a:p>
          <a:endParaRPr lang="en-US"/>
        </a:p>
      </dgm:t>
    </dgm:pt>
    <dgm:pt modelId="{716FD3BB-FB60-406E-858A-AB1EE32AB162}" type="sibTrans" cxnId="{19F07F57-E328-491E-8CCD-11AA9A3B880B}">
      <dgm:prSet/>
      <dgm:spPr/>
      <dgm:t>
        <a:bodyPr/>
        <a:lstStyle/>
        <a:p>
          <a:endParaRPr lang="en-US"/>
        </a:p>
      </dgm:t>
    </dgm:pt>
    <dgm:pt modelId="{E0BA5B5E-7361-44AB-97AE-E794D0DB9AB1}">
      <dgm:prSet/>
      <dgm:spPr/>
      <dgm:t>
        <a:bodyPr/>
        <a:lstStyle/>
        <a:p>
          <a:r>
            <a:rPr lang="en-US"/>
            <a:t>- Market Share</a:t>
          </a:r>
        </a:p>
      </dgm:t>
    </dgm:pt>
    <dgm:pt modelId="{69A7BEF4-1A2B-483C-8D8C-851DE13915BE}" type="parTrans" cxnId="{F8EE0BC8-1025-4782-B3CB-C1BCDB3B87B0}">
      <dgm:prSet/>
      <dgm:spPr/>
      <dgm:t>
        <a:bodyPr/>
        <a:lstStyle/>
        <a:p>
          <a:endParaRPr lang="en-US"/>
        </a:p>
      </dgm:t>
    </dgm:pt>
    <dgm:pt modelId="{69EF29CB-E5AC-4A92-A0DD-E9303A87929B}" type="sibTrans" cxnId="{F8EE0BC8-1025-4782-B3CB-C1BCDB3B87B0}">
      <dgm:prSet/>
      <dgm:spPr/>
      <dgm:t>
        <a:bodyPr/>
        <a:lstStyle/>
        <a:p>
          <a:endParaRPr lang="en-US"/>
        </a:p>
      </dgm:t>
    </dgm:pt>
    <dgm:pt modelId="{FCEE239B-1158-4656-AC7F-05796687D33B}">
      <dgm:prSet/>
      <dgm:spPr/>
      <dgm:t>
        <a:bodyPr/>
        <a:lstStyle/>
        <a:p>
          <a:r>
            <a:rPr lang="en-US"/>
            <a:t>- Customer Lifetime Value</a:t>
          </a:r>
        </a:p>
      </dgm:t>
    </dgm:pt>
    <dgm:pt modelId="{EB1046D2-50A7-4F12-AD58-81F2CE5EADB9}" type="parTrans" cxnId="{AA6FB5CF-E608-42BE-BA44-CABCEC71B8E8}">
      <dgm:prSet/>
      <dgm:spPr/>
      <dgm:t>
        <a:bodyPr/>
        <a:lstStyle/>
        <a:p>
          <a:endParaRPr lang="en-US"/>
        </a:p>
      </dgm:t>
    </dgm:pt>
    <dgm:pt modelId="{8567C6EC-1203-4CA6-B1DA-440DA98E1F50}" type="sibTrans" cxnId="{AA6FB5CF-E608-42BE-BA44-CABCEC71B8E8}">
      <dgm:prSet/>
      <dgm:spPr/>
      <dgm:t>
        <a:bodyPr/>
        <a:lstStyle/>
        <a:p>
          <a:endParaRPr lang="en-US"/>
        </a:p>
      </dgm:t>
    </dgm:pt>
    <dgm:pt modelId="{2905F004-6EC0-4341-924F-89E93FF9EF97}">
      <dgm:prSet/>
      <dgm:spPr/>
      <dgm:t>
        <a:bodyPr/>
        <a:lstStyle/>
        <a:p>
          <a:r>
            <a:rPr lang="en-US"/>
            <a:t>- Profit Margins</a:t>
          </a:r>
        </a:p>
      </dgm:t>
    </dgm:pt>
    <dgm:pt modelId="{E0AA569C-0DC8-4B8B-8F79-BEECAD454DA1}" type="parTrans" cxnId="{48F0064A-A005-4184-82F1-F54FE692653C}">
      <dgm:prSet/>
      <dgm:spPr/>
      <dgm:t>
        <a:bodyPr/>
        <a:lstStyle/>
        <a:p>
          <a:endParaRPr lang="en-US"/>
        </a:p>
      </dgm:t>
    </dgm:pt>
    <dgm:pt modelId="{78FFB7EE-90EB-466A-855A-CD0F7AC06763}" type="sibTrans" cxnId="{48F0064A-A005-4184-82F1-F54FE692653C}">
      <dgm:prSet/>
      <dgm:spPr/>
      <dgm:t>
        <a:bodyPr/>
        <a:lstStyle/>
        <a:p>
          <a:endParaRPr lang="en-US"/>
        </a:p>
      </dgm:t>
    </dgm:pt>
    <dgm:pt modelId="{F4A2C83A-B77B-45E4-8D73-FF0BE27BD113}">
      <dgm:prSet/>
      <dgm:spPr/>
      <dgm:t>
        <a:bodyPr/>
        <a:lstStyle/>
        <a:p>
          <a:pPr>
            <a:defRPr b="1"/>
          </a:pPr>
          <a:r>
            <a:rPr lang="en-US"/>
            <a:t>👥 Stakeholders Impacted:</a:t>
          </a:r>
        </a:p>
      </dgm:t>
    </dgm:pt>
    <dgm:pt modelId="{DCE1CA76-0332-42AE-8B32-E40BCEA4300C}" type="parTrans" cxnId="{F44ECA70-BD78-43CF-BF86-44872DE8D0B1}">
      <dgm:prSet/>
      <dgm:spPr/>
      <dgm:t>
        <a:bodyPr/>
        <a:lstStyle/>
        <a:p>
          <a:endParaRPr lang="en-US"/>
        </a:p>
      </dgm:t>
    </dgm:pt>
    <dgm:pt modelId="{61CAB4AC-555D-471C-95D7-91867B9AC885}" type="sibTrans" cxnId="{F44ECA70-BD78-43CF-BF86-44872DE8D0B1}">
      <dgm:prSet/>
      <dgm:spPr/>
      <dgm:t>
        <a:bodyPr/>
        <a:lstStyle/>
        <a:p>
          <a:endParaRPr lang="en-US"/>
        </a:p>
      </dgm:t>
    </dgm:pt>
    <dgm:pt modelId="{9D1317E3-70C7-4218-860C-7EFBBCB47F0F}">
      <dgm:prSet/>
      <dgm:spPr/>
      <dgm:t>
        <a:bodyPr/>
        <a:lstStyle/>
        <a:p>
          <a:r>
            <a:rPr lang="en-US"/>
            <a:t>- Executives</a:t>
          </a:r>
        </a:p>
      </dgm:t>
    </dgm:pt>
    <dgm:pt modelId="{B0D16AF5-3D44-4C82-BB8F-FF7A01B81979}" type="parTrans" cxnId="{FDE6214E-B85D-4E56-99C9-F2C9CE0705E5}">
      <dgm:prSet/>
      <dgm:spPr/>
      <dgm:t>
        <a:bodyPr/>
        <a:lstStyle/>
        <a:p>
          <a:endParaRPr lang="en-US"/>
        </a:p>
      </dgm:t>
    </dgm:pt>
    <dgm:pt modelId="{0BA364F5-799A-4F0D-A38D-F918A3719D39}" type="sibTrans" cxnId="{FDE6214E-B85D-4E56-99C9-F2C9CE0705E5}">
      <dgm:prSet/>
      <dgm:spPr/>
      <dgm:t>
        <a:bodyPr/>
        <a:lstStyle/>
        <a:p>
          <a:endParaRPr lang="en-US"/>
        </a:p>
      </dgm:t>
    </dgm:pt>
    <dgm:pt modelId="{211BEF6E-5955-4730-B2DD-D37BD1A28043}">
      <dgm:prSet/>
      <dgm:spPr/>
      <dgm:t>
        <a:bodyPr/>
        <a:lstStyle/>
        <a:p>
          <a:r>
            <a:rPr lang="en-US"/>
            <a:t>- Board Members</a:t>
          </a:r>
        </a:p>
      </dgm:t>
    </dgm:pt>
    <dgm:pt modelId="{116060B8-59FD-4B4F-82EF-F73DE6918701}" type="parTrans" cxnId="{7708AB9E-43C9-4D75-9997-BC0BF9886BF6}">
      <dgm:prSet/>
      <dgm:spPr/>
      <dgm:t>
        <a:bodyPr/>
        <a:lstStyle/>
        <a:p>
          <a:endParaRPr lang="en-US"/>
        </a:p>
      </dgm:t>
    </dgm:pt>
    <dgm:pt modelId="{6F4EABC5-92EF-4795-BBEB-F8FC8BADD9F6}" type="sibTrans" cxnId="{7708AB9E-43C9-4D75-9997-BC0BF9886BF6}">
      <dgm:prSet/>
      <dgm:spPr/>
      <dgm:t>
        <a:bodyPr/>
        <a:lstStyle/>
        <a:p>
          <a:endParaRPr lang="en-US"/>
        </a:p>
      </dgm:t>
    </dgm:pt>
    <dgm:pt modelId="{43EFFE13-465F-4F9A-9DA3-B2AF1EA036D3}">
      <dgm:prSet/>
      <dgm:spPr/>
      <dgm:t>
        <a:bodyPr/>
        <a:lstStyle/>
        <a:p>
          <a:r>
            <a:rPr lang="en-US"/>
            <a:t>- Investors</a:t>
          </a:r>
        </a:p>
      </dgm:t>
    </dgm:pt>
    <dgm:pt modelId="{114738A6-8E8F-4142-8C2D-910D124B23F8}" type="parTrans" cxnId="{42EF4C41-A0F3-4EC1-9759-B9F437B37A1C}">
      <dgm:prSet/>
      <dgm:spPr/>
      <dgm:t>
        <a:bodyPr/>
        <a:lstStyle/>
        <a:p>
          <a:endParaRPr lang="en-US"/>
        </a:p>
      </dgm:t>
    </dgm:pt>
    <dgm:pt modelId="{5372C3BB-C05A-49D2-A003-CE6220D42A3A}" type="sibTrans" cxnId="{42EF4C41-A0F3-4EC1-9759-B9F437B37A1C}">
      <dgm:prSet/>
      <dgm:spPr/>
      <dgm:t>
        <a:bodyPr/>
        <a:lstStyle/>
        <a:p>
          <a:endParaRPr lang="en-US"/>
        </a:p>
      </dgm:t>
    </dgm:pt>
    <dgm:pt modelId="{AEE4F7CB-3EC8-4547-A38D-20457134B939}">
      <dgm:prSet/>
      <dgm:spPr/>
      <dgm:t>
        <a:bodyPr/>
        <a:lstStyle/>
        <a:p>
          <a:pPr>
            <a:defRPr b="1"/>
          </a:pPr>
          <a:r>
            <a:rPr lang="en-US"/>
            <a:t>🎯 Impact on Decision-Making:</a:t>
          </a:r>
        </a:p>
      </dgm:t>
    </dgm:pt>
    <dgm:pt modelId="{62B1EAFB-1EA2-4F1D-B7C7-AE469D19A958}" type="parTrans" cxnId="{8B051ED3-9622-4BD6-AE04-35379FAB3446}">
      <dgm:prSet/>
      <dgm:spPr/>
      <dgm:t>
        <a:bodyPr/>
        <a:lstStyle/>
        <a:p>
          <a:endParaRPr lang="en-US"/>
        </a:p>
      </dgm:t>
    </dgm:pt>
    <dgm:pt modelId="{2021F467-CFA9-4739-9C05-6D1F64EBC979}" type="sibTrans" cxnId="{8B051ED3-9622-4BD6-AE04-35379FAB3446}">
      <dgm:prSet/>
      <dgm:spPr/>
      <dgm:t>
        <a:bodyPr/>
        <a:lstStyle/>
        <a:p>
          <a:endParaRPr lang="en-US"/>
        </a:p>
      </dgm:t>
    </dgm:pt>
    <dgm:pt modelId="{8A53425E-F40D-4325-9A46-E8B325571BD3}">
      <dgm:prSet/>
      <dgm:spPr/>
      <dgm:t>
        <a:bodyPr/>
        <a:lstStyle/>
        <a:p>
          <a:r>
            <a:rPr lang="en-US"/>
            <a:t>Guides long-term planning and investment decisions.</a:t>
          </a:r>
        </a:p>
      </dgm:t>
    </dgm:pt>
    <dgm:pt modelId="{A563CBA1-7F02-4B8E-B6AF-1BB4B49447A4}" type="parTrans" cxnId="{6A2E369A-D724-496A-B82D-3DBA1EDDBEFC}">
      <dgm:prSet/>
      <dgm:spPr/>
      <dgm:t>
        <a:bodyPr/>
        <a:lstStyle/>
        <a:p>
          <a:endParaRPr lang="en-US"/>
        </a:p>
      </dgm:t>
    </dgm:pt>
    <dgm:pt modelId="{B80D089D-6E1C-4F26-AAD9-734DE69E7783}" type="sibTrans" cxnId="{6A2E369A-D724-496A-B82D-3DBA1EDDBEFC}">
      <dgm:prSet/>
      <dgm:spPr/>
      <dgm:t>
        <a:bodyPr/>
        <a:lstStyle/>
        <a:p>
          <a:endParaRPr lang="en-US"/>
        </a:p>
      </dgm:t>
    </dgm:pt>
    <dgm:pt modelId="{DF21C4F4-244E-4105-B74B-3291856774D3}">
      <dgm:prSet/>
      <dgm:spPr/>
      <dgm:t>
        <a:bodyPr/>
        <a:lstStyle/>
        <a:p>
          <a:pPr>
            <a:defRPr b="1"/>
          </a:pPr>
          <a:r>
            <a:rPr lang="en-US"/>
            <a:t>💡 Insights to Improve Company:</a:t>
          </a:r>
        </a:p>
      </dgm:t>
    </dgm:pt>
    <dgm:pt modelId="{AB268F22-FC45-48A5-9BD4-F773954921D4}" type="parTrans" cxnId="{9CF2E6E7-EDBE-450A-A55A-D44AAD10EECC}">
      <dgm:prSet/>
      <dgm:spPr/>
      <dgm:t>
        <a:bodyPr/>
        <a:lstStyle/>
        <a:p>
          <a:endParaRPr lang="en-US"/>
        </a:p>
      </dgm:t>
    </dgm:pt>
    <dgm:pt modelId="{1EA8FA78-4AB7-4E84-B251-86C66DA5A6E4}" type="sibTrans" cxnId="{9CF2E6E7-EDBE-450A-A55A-D44AAD10EECC}">
      <dgm:prSet/>
      <dgm:spPr/>
      <dgm:t>
        <a:bodyPr/>
        <a:lstStyle/>
        <a:p>
          <a:endParaRPr lang="en-US"/>
        </a:p>
      </dgm:t>
    </dgm:pt>
    <dgm:pt modelId="{926903C9-7655-456C-8A56-A3C7AE8887B9}">
      <dgm:prSet/>
      <dgm:spPr/>
      <dgm:t>
        <a:bodyPr/>
        <a:lstStyle/>
        <a:p>
          <a:r>
            <a:rPr lang="en-US"/>
            <a:t>Align sales goals with company vision and explore new market opportunities.</a:t>
          </a:r>
        </a:p>
      </dgm:t>
    </dgm:pt>
    <dgm:pt modelId="{E71802A8-47B8-4C82-B9DC-4DD0B3494CDB}" type="parTrans" cxnId="{0B2E18B9-BF02-42EF-A8A1-89B8A98EDE20}">
      <dgm:prSet/>
      <dgm:spPr/>
      <dgm:t>
        <a:bodyPr/>
        <a:lstStyle/>
        <a:p>
          <a:endParaRPr lang="en-US"/>
        </a:p>
      </dgm:t>
    </dgm:pt>
    <dgm:pt modelId="{6EC8DC06-AC18-4E3D-A641-B27B7F2D6924}" type="sibTrans" cxnId="{0B2E18B9-BF02-42EF-A8A1-89B8A98EDE20}">
      <dgm:prSet/>
      <dgm:spPr/>
      <dgm:t>
        <a:bodyPr/>
        <a:lstStyle/>
        <a:p>
          <a:endParaRPr lang="en-US"/>
        </a:p>
      </dgm:t>
    </dgm:pt>
    <dgm:pt modelId="{C63A6634-7A9A-4A4D-9771-01DA75E99922}" type="pres">
      <dgm:prSet presAssocID="{DCADFA54-5595-4C68-B2CB-C10178B9B547}" presName="root" presStyleCnt="0">
        <dgm:presLayoutVars>
          <dgm:dir/>
          <dgm:resizeHandles val="exact"/>
        </dgm:presLayoutVars>
      </dgm:prSet>
      <dgm:spPr/>
    </dgm:pt>
    <dgm:pt modelId="{BD3EA4DC-967D-49B0-8E98-320415620C70}" type="pres">
      <dgm:prSet presAssocID="{FA9D2C65-CBA0-419F-A82A-C531D1811708}" presName="compNode" presStyleCnt="0"/>
      <dgm:spPr/>
    </dgm:pt>
    <dgm:pt modelId="{4659E0A2-414F-4302-80E6-B27309017375}" type="pres">
      <dgm:prSet presAssocID="{FA9D2C65-CBA0-419F-A82A-C531D181170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3BAB09F-B0C6-4470-B5B9-8601C07F0807}" type="pres">
      <dgm:prSet presAssocID="{FA9D2C65-CBA0-419F-A82A-C531D1811708}" presName="iconSpace" presStyleCnt="0"/>
      <dgm:spPr/>
    </dgm:pt>
    <dgm:pt modelId="{22E8A521-F2AE-4CA2-A9AD-4577CE0E4B74}" type="pres">
      <dgm:prSet presAssocID="{FA9D2C65-CBA0-419F-A82A-C531D1811708}" presName="parTx" presStyleLbl="revTx" presStyleIdx="0" presStyleCnt="10">
        <dgm:presLayoutVars>
          <dgm:chMax val="0"/>
          <dgm:chPref val="0"/>
        </dgm:presLayoutVars>
      </dgm:prSet>
      <dgm:spPr/>
    </dgm:pt>
    <dgm:pt modelId="{BE01B46F-FF7F-4D41-B761-65C85A0D814E}" type="pres">
      <dgm:prSet presAssocID="{FA9D2C65-CBA0-419F-A82A-C531D1811708}" presName="txSpace" presStyleCnt="0"/>
      <dgm:spPr/>
    </dgm:pt>
    <dgm:pt modelId="{38395B29-F984-44FD-BDA1-035B21F1C6C8}" type="pres">
      <dgm:prSet presAssocID="{FA9D2C65-CBA0-419F-A82A-C531D1811708}" presName="desTx" presStyleLbl="revTx" presStyleIdx="1" presStyleCnt="10">
        <dgm:presLayoutVars/>
      </dgm:prSet>
      <dgm:spPr/>
    </dgm:pt>
    <dgm:pt modelId="{92EAB405-23C9-41DF-959A-41FDCCA8F3EB}" type="pres">
      <dgm:prSet presAssocID="{8E2E7E57-F6A1-4166-BC6B-71A1D82CB968}" presName="sibTrans" presStyleCnt="0"/>
      <dgm:spPr/>
    </dgm:pt>
    <dgm:pt modelId="{98127D87-7301-4A35-BDD4-666E4C7CD72C}" type="pres">
      <dgm:prSet presAssocID="{C7D846D4-1892-4789-B957-B35C9BEA9008}" presName="compNode" presStyleCnt="0"/>
      <dgm:spPr/>
    </dgm:pt>
    <dgm:pt modelId="{BADC59AE-F556-4704-A0FE-03049B4E1AB7}" type="pres">
      <dgm:prSet presAssocID="{C7D846D4-1892-4789-B957-B35C9BEA900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D8D5F20E-FFC1-4067-8D67-559D7019FEF6}" type="pres">
      <dgm:prSet presAssocID="{C7D846D4-1892-4789-B957-B35C9BEA9008}" presName="iconSpace" presStyleCnt="0"/>
      <dgm:spPr/>
    </dgm:pt>
    <dgm:pt modelId="{F62A9E02-9085-4610-BF3B-C03DC9715775}" type="pres">
      <dgm:prSet presAssocID="{C7D846D4-1892-4789-B957-B35C9BEA9008}" presName="parTx" presStyleLbl="revTx" presStyleIdx="2" presStyleCnt="10">
        <dgm:presLayoutVars>
          <dgm:chMax val="0"/>
          <dgm:chPref val="0"/>
        </dgm:presLayoutVars>
      </dgm:prSet>
      <dgm:spPr/>
    </dgm:pt>
    <dgm:pt modelId="{A8EDAF8A-4710-4D82-8E56-8848F5C62BC1}" type="pres">
      <dgm:prSet presAssocID="{C7D846D4-1892-4789-B957-B35C9BEA9008}" presName="txSpace" presStyleCnt="0"/>
      <dgm:spPr/>
    </dgm:pt>
    <dgm:pt modelId="{3BFE266F-5613-4619-8D1A-874B998959BE}" type="pres">
      <dgm:prSet presAssocID="{C7D846D4-1892-4789-B957-B35C9BEA9008}" presName="desTx" presStyleLbl="revTx" presStyleIdx="3" presStyleCnt="10">
        <dgm:presLayoutVars/>
      </dgm:prSet>
      <dgm:spPr/>
    </dgm:pt>
    <dgm:pt modelId="{DAD5C9C2-99D5-4361-9C1B-4F127C719EB2}" type="pres">
      <dgm:prSet presAssocID="{73BECCBA-13AE-45F4-9C8F-DDDE2E2E4F96}" presName="sibTrans" presStyleCnt="0"/>
      <dgm:spPr/>
    </dgm:pt>
    <dgm:pt modelId="{AD13A229-D629-4A61-81F1-E49927A09412}" type="pres">
      <dgm:prSet presAssocID="{F4A2C83A-B77B-45E4-8D73-FF0BE27BD113}" presName="compNode" presStyleCnt="0"/>
      <dgm:spPr/>
    </dgm:pt>
    <dgm:pt modelId="{A0A5B748-9941-4937-989A-99DD8A43FEAA}" type="pres">
      <dgm:prSet presAssocID="{F4A2C83A-B77B-45E4-8D73-FF0BE27BD11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3616923-3EE2-4B6F-9BBE-C28AB264E183}" type="pres">
      <dgm:prSet presAssocID="{F4A2C83A-B77B-45E4-8D73-FF0BE27BD113}" presName="iconSpace" presStyleCnt="0"/>
      <dgm:spPr/>
    </dgm:pt>
    <dgm:pt modelId="{43F472EF-D72A-4F78-9B7F-85832DB4D2E3}" type="pres">
      <dgm:prSet presAssocID="{F4A2C83A-B77B-45E4-8D73-FF0BE27BD113}" presName="parTx" presStyleLbl="revTx" presStyleIdx="4" presStyleCnt="10">
        <dgm:presLayoutVars>
          <dgm:chMax val="0"/>
          <dgm:chPref val="0"/>
        </dgm:presLayoutVars>
      </dgm:prSet>
      <dgm:spPr/>
    </dgm:pt>
    <dgm:pt modelId="{E57B3DD3-F490-4597-ADB0-2FAF5D519896}" type="pres">
      <dgm:prSet presAssocID="{F4A2C83A-B77B-45E4-8D73-FF0BE27BD113}" presName="txSpace" presStyleCnt="0"/>
      <dgm:spPr/>
    </dgm:pt>
    <dgm:pt modelId="{FA9E4993-CFFD-49E1-884F-07FC0E5011D5}" type="pres">
      <dgm:prSet presAssocID="{F4A2C83A-B77B-45E4-8D73-FF0BE27BD113}" presName="desTx" presStyleLbl="revTx" presStyleIdx="5" presStyleCnt="10">
        <dgm:presLayoutVars/>
      </dgm:prSet>
      <dgm:spPr/>
    </dgm:pt>
    <dgm:pt modelId="{9147650A-2D27-4F59-AB4F-1057BC6A12B7}" type="pres">
      <dgm:prSet presAssocID="{61CAB4AC-555D-471C-95D7-91867B9AC885}" presName="sibTrans" presStyleCnt="0"/>
      <dgm:spPr/>
    </dgm:pt>
    <dgm:pt modelId="{10241215-8AEF-46FE-B71E-DCB5BF628664}" type="pres">
      <dgm:prSet presAssocID="{AEE4F7CB-3EC8-4547-A38D-20457134B939}" presName="compNode" presStyleCnt="0"/>
      <dgm:spPr/>
    </dgm:pt>
    <dgm:pt modelId="{4D71368C-6667-4EF4-9C94-868E92B22A4F}" type="pres">
      <dgm:prSet presAssocID="{AEE4F7CB-3EC8-4547-A38D-20457134B93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2C252AF8-5C3B-456C-9EAA-6C573737FB98}" type="pres">
      <dgm:prSet presAssocID="{AEE4F7CB-3EC8-4547-A38D-20457134B939}" presName="iconSpace" presStyleCnt="0"/>
      <dgm:spPr/>
    </dgm:pt>
    <dgm:pt modelId="{56B722A0-55A8-4046-9D55-A6D53F43F072}" type="pres">
      <dgm:prSet presAssocID="{AEE4F7CB-3EC8-4547-A38D-20457134B939}" presName="parTx" presStyleLbl="revTx" presStyleIdx="6" presStyleCnt="10">
        <dgm:presLayoutVars>
          <dgm:chMax val="0"/>
          <dgm:chPref val="0"/>
        </dgm:presLayoutVars>
      </dgm:prSet>
      <dgm:spPr/>
    </dgm:pt>
    <dgm:pt modelId="{277CD94C-CE7C-4169-BE8B-C599837CE77E}" type="pres">
      <dgm:prSet presAssocID="{AEE4F7CB-3EC8-4547-A38D-20457134B939}" presName="txSpace" presStyleCnt="0"/>
      <dgm:spPr/>
    </dgm:pt>
    <dgm:pt modelId="{2DFA3D76-4F42-4EBF-8C14-DD17B49097D0}" type="pres">
      <dgm:prSet presAssocID="{AEE4F7CB-3EC8-4547-A38D-20457134B939}" presName="desTx" presStyleLbl="revTx" presStyleIdx="7" presStyleCnt="10">
        <dgm:presLayoutVars/>
      </dgm:prSet>
      <dgm:spPr/>
    </dgm:pt>
    <dgm:pt modelId="{A5BC9FC4-D5FC-46DA-BBD3-032B3465A3A1}" type="pres">
      <dgm:prSet presAssocID="{2021F467-CFA9-4739-9C05-6D1F64EBC979}" presName="sibTrans" presStyleCnt="0"/>
      <dgm:spPr/>
    </dgm:pt>
    <dgm:pt modelId="{41372728-306E-4CB2-B9B4-22D61621F302}" type="pres">
      <dgm:prSet presAssocID="{DF21C4F4-244E-4105-B74B-3291856774D3}" presName="compNode" presStyleCnt="0"/>
      <dgm:spPr/>
    </dgm:pt>
    <dgm:pt modelId="{1BAC456C-61FE-4F53-8967-610A522295B3}" type="pres">
      <dgm:prSet presAssocID="{DF21C4F4-244E-4105-B74B-3291856774D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231F305F-6D56-45D2-9F0B-5F26D1707C28}" type="pres">
      <dgm:prSet presAssocID="{DF21C4F4-244E-4105-B74B-3291856774D3}" presName="iconSpace" presStyleCnt="0"/>
      <dgm:spPr/>
    </dgm:pt>
    <dgm:pt modelId="{6BF771A2-0E3E-4C27-A897-36E62921BEF0}" type="pres">
      <dgm:prSet presAssocID="{DF21C4F4-244E-4105-B74B-3291856774D3}" presName="parTx" presStyleLbl="revTx" presStyleIdx="8" presStyleCnt="10">
        <dgm:presLayoutVars>
          <dgm:chMax val="0"/>
          <dgm:chPref val="0"/>
        </dgm:presLayoutVars>
      </dgm:prSet>
      <dgm:spPr/>
    </dgm:pt>
    <dgm:pt modelId="{E58C7882-4ADA-4283-8BE5-5E6E8FBD6102}" type="pres">
      <dgm:prSet presAssocID="{DF21C4F4-244E-4105-B74B-3291856774D3}" presName="txSpace" presStyleCnt="0"/>
      <dgm:spPr/>
    </dgm:pt>
    <dgm:pt modelId="{DD95E6CB-A001-4731-B33F-227C3A2659AC}" type="pres">
      <dgm:prSet presAssocID="{DF21C4F4-244E-4105-B74B-3291856774D3}" presName="desTx" presStyleLbl="revTx" presStyleIdx="9" presStyleCnt="10">
        <dgm:presLayoutVars/>
      </dgm:prSet>
      <dgm:spPr/>
    </dgm:pt>
  </dgm:ptLst>
  <dgm:cxnLst>
    <dgm:cxn modelId="{B0323308-CC74-4A1C-99A5-23E597C2450B}" type="presOf" srcId="{62F7B938-5234-4A51-9C37-440B2AB03973}" destId="{3BFE266F-5613-4619-8D1A-874B998959BE}" srcOrd="0" destOrd="0" presId="urn:microsoft.com/office/officeart/2018/2/layout/IconLabelDescriptionList"/>
    <dgm:cxn modelId="{0BE6D01A-CEBD-4D0F-8158-165F8C4AC284}" type="presOf" srcId="{211BEF6E-5955-4730-B2DD-D37BD1A28043}" destId="{FA9E4993-CFFD-49E1-884F-07FC0E5011D5}" srcOrd="0" destOrd="1" presId="urn:microsoft.com/office/officeart/2018/2/layout/IconLabelDescriptionList"/>
    <dgm:cxn modelId="{1BE68E33-97D9-4CEC-9B30-7FA7EC55545E}" type="presOf" srcId="{FCEE239B-1158-4656-AC7F-05796687D33B}" destId="{3BFE266F-5613-4619-8D1A-874B998959BE}" srcOrd="0" destOrd="2" presId="urn:microsoft.com/office/officeart/2018/2/layout/IconLabelDescriptionList"/>
    <dgm:cxn modelId="{7CBAD635-5C95-44F8-8D74-AE61B7C87FA3}" type="presOf" srcId="{FA9D2C65-CBA0-419F-A82A-C531D1811708}" destId="{22E8A521-F2AE-4CA2-A9AD-4577CE0E4B74}" srcOrd="0" destOrd="0" presId="urn:microsoft.com/office/officeart/2018/2/layout/IconLabelDescriptionList"/>
    <dgm:cxn modelId="{E2BC563A-D3AB-4A2D-BA7A-749BB8E9C689}" type="presOf" srcId="{8A53425E-F40D-4325-9A46-E8B325571BD3}" destId="{2DFA3D76-4F42-4EBF-8C14-DD17B49097D0}" srcOrd="0" destOrd="0" presId="urn:microsoft.com/office/officeart/2018/2/layout/IconLabelDescriptionList"/>
    <dgm:cxn modelId="{42EF4C41-A0F3-4EC1-9759-B9F437B37A1C}" srcId="{F4A2C83A-B77B-45E4-8D73-FF0BE27BD113}" destId="{43EFFE13-465F-4F9A-9DA3-B2AF1EA036D3}" srcOrd="2" destOrd="0" parTransId="{114738A6-8E8F-4142-8C2D-910D124B23F8}" sibTransId="{5372C3BB-C05A-49D2-A003-CE6220D42A3A}"/>
    <dgm:cxn modelId="{5AB49243-9F87-430B-96C9-C6CC05643863}" type="presOf" srcId="{926903C9-7655-456C-8A56-A3C7AE8887B9}" destId="{DD95E6CB-A001-4731-B33F-227C3A2659AC}" srcOrd="0" destOrd="0" presId="urn:microsoft.com/office/officeart/2018/2/layout/IconLabelDescriptionList"/>
    <dgm:cxn modelId="{48F0064A-A005-4184-82F1-F54FE692653C}" srcId="{C7D846D4-1892-4789-B957-B35C9BEA9008}" destId="{2905F004-6EC0-4341-924F-89E93FF9EF97}" srcOrd="3" destOrd="0" parTransId="{E0AA569C-0DC8-4B8B-8F79-BEECAD454DA1}" sibTransId="{78FFB7EE-90EB-466A-855A-CD0F7AC06763}"/>
    <dgm:cxn modelId="{FDE6214E-B85D-4E56-99C9-F2C9CE0705E5}" srcId="{F4A2C83A-B77B-45E4-8D73-FF0BE27BD113}" destId="{9D1317E3-70C7-4218-860C-7EFBBCB47F0F}" srcOrd="0" destOrd="0" parTransId="{B0D16AF5-3D44-4C82-BB8F-FF7A01B81979}" sibTransId="{0BA364F5-799A-4F0D-A38D-F918A3719D39}"/>
    <dgm:cxn modelId="{F44ECA70-BD78-43CF-BF86-44872DE8D0B1}" srcId="{DCADFA54-5595-4C68-B2CB-C10178B9B547}" destId="{F4A2C83A-B77B-45E4-8D73-FF0BE27BD113}" srcOrd="2" destOrd="0" parTransId="{DCE1CA76-0332-42AE-8B32-E40BCEA4300C}" sibTransId="{61CAB4AC-555D-471C-95D7-91867B9AC885}"/>
    <dgm:cxn modelId="{49744C73-E59F-4050-8534-41D1D56C8027}" type="presOf" srcId="{E0BA5B5E-7361-44AB-97AE-E794D0DB9AB1}" destId="{3BFE266F-5613-4619-8D1A-874B998959BE}" srcOrd="0" destOrd="1" presId="urn:microsoft.com/office/officeart/2018/2/layout/IconLabelDescriptionList"/>
    <dgm:cxn modelId="{19F07F57-E328-491E-8CCD-11AA9A3B880B}" srcId="{C7D846D4-1892-4789-B957-B35C9BEA9008}" destId="{62F7B938-5234-4A51-9C37-440B2AB03973}" srcOrd="0" destOrd="0" parTransId="{3F26B0BD-C914-4F68-810E-DD35FC996F41}" sibTransId="{716FD3BB-FB60-406E-858A-AB1EE32AB162}"/>
    <dgm:cxn modelId="{3ED54F59-3506-46FD-AEE5-65CBC94C6FA9}" srcId="{DCADFA54-5595-4C68-B2CB-C10178B9B547}" destId="{FA9D2C65-CBA0-419F-A82A-C531D1811708}" srcOrd="0" destOrd="0" parTransId="{68D1DA8A-C4DC-4896-ABC9-3DD904C72568}" sibTransId="{8E2E7E57-F6A1-4166-BC6B-71A1D82CB968}"/>
    <dgm:cxn modelId="{E894CA79-DB30-48A7-81E5-45E313F809DB}" type="presOf" srcId="{AEE4F7CB-3EC8-4547-A38D-20457134B939}" destId="{56B722A0-55A8-4046-9D55-A6D53F43F072}" srcOrd="0" destOrd="0" presId="urn:microsoft.com/office/officeart/2018/2/layout/IconLabelDescriptionList"/>
    <dgm:cxn modelId="{0CB9077B-C569-4E88-BA1F-C9859C016080}" type="presOf" srcId="{C7D846D4-1892-4789-B957-B35C9BEA9008}" destId="{F62A9E02-9085-4610-BF3B-C03DC9715775}" srcOrd="0" destOrd="0" presId="urn:microsoft.com/office/officeart/2018/2/layout/IconLabelDescriptionList"/>
    <dgm:cxn modelId="{6A2E369A-D724-496A-B82D-3DBA1EDDBEFC}" srcId="{AEE4F7CB-3EC8-4547-A38D-20457134B939}" destId="{8A53425E-F40D-4325-9A46-E8B325571BD3}" srcOrd="0" destOrd="0" parTransId="{A563CBA1-7F02-4B8E-B6AF-1BB4B49447A4}" sibTransId="{B80D089D-6E1C-4F26-AAD9-734DE69E7783}"/>
    <dgm:cxn modelId="{94DD869C-6767-48CC-AFA8-6EEC268B0A84}" srcId="{DCADFA54-5595-4C68-B2CB-C10178B9B547}" destId="{C7D846D4-1892-4789-B957-B35C9BEA9008}" srcOrd="1" destOrd="0" parTransId="{5BDDEDFD-0815-4A30-8E77-03FEDC883D0F}" sibTransId="{73BECCBA-13AE-45F4-9C8F-DDDE2E2E4F96}"/>
    <dgm:cxn modelId="{7708AB9E-43C9-4D75-9997-BC0BF9886BF6}" srcId="{F4A2C83A-B77B-45E4-8D73-FF0BE27BD113}" destId="{211BEF6E-5955-4730-B2DD-D37BD1A28043}" srcOrd="1" destOrd="0" parTransId="{116060B8-59FD-4B4F-82EF-F73DE6918701}" sibTransId="{6F4EABC5-92EF-4795-BBEB-F8FC8BADD9F6}"/>
    <dgm:cxn modelId="{0B2E18B9-BF02-42EF-A8A1-89B8A98EDE20}" srcId="{DF21C4F4-244E-4105-B74B-3291856774D3}" destId="{926903C9-7655-456C-8A56-A3C7AE8887B9}" srcOrd="0" destOrd="0" parTransId="{E71802A8-47B8-4C82-B9DC-4DD0B3494CDB}" sibTransId="{6EC8DC06-AC18-4E3D-A641-B27B7F2D6924}"/>
    <dgm:cxn modelId="{57871ABA-96B7-421A-B990-36B7B2A5B372}" type="presOf" srcId="{2905F004-6EC0-4341-924F-89E93FF9EF97}" destId="{3BFE266F-5613-4619-8D1A-874B998959BE}" srcOrd="0" destOrd="3" presId="urn:microsoft.com/office/officeart/2018/2/layout/IconLabelDescriptionList"/>
    <dgm:cxn modelId="{C1BE0DBE-7D55-4E9C-B12A-6BE7763CBB8A}" type="presOf" srcId="{DF21C4F4-244E-4105-B74B-3291856774D3}" destId="{6BF771A2-0E3E-4C27-A897-36E62921BEF0}" srcOrd="0" destOrd="0" presId="urn:microsoft.com/office/officeart/2018/2/layout/IconLabelDescriptionList"/>
    <dgm:cxn modelId="{F8EE0BC8-1025-4782-B3CB-C1BCDB3B87B0}" srcId="{C7D846D4-1892-4789-B957-B35C9BEA9008}" destId="{E0BA5B5E-7361-44AB-97AE-E794D0DB9AB1}" srcOrd="1" destOrd="0" parTransId="{69A7BEF4-1A2B-483C-8D8C-851DE13915BE}" sibTransId="{69EF29CB-E5AC-4A92-A0DD-E9303A87929B}"/>
    <dgm:cxn modelId="{AA6FB5CF-E608-42BE-BA44-CABCEC71B8E8}" srcId="{C7D846D4-1892-4789-B957-B35C9BEA9008}" destId="{FCEE239B-1158-4656-AC7F-05796687D33B}" srcOrd="2" destOrd="0" parTransId="{EB1046D2-50A7-4F12-AD58-81F2CE5EADB9}" sibTransId="{8567C6EC-1203-4CA6-B1DA-440DA98E1F50}"/>
    <dgm:cxn modelId="{8B051ED3-9622-4BD6-AE04-35379FAB3446}" srcId="{DCADFA54-5595-4C68-B2CB-C10178B9B547}" destId="{AEE4F7CB-3EC8-4547-A38D-20457134B939}" srcOrd="3" destOrd="0" parTransId="{62B1EAFB-1EA2-4F1D-B7C7-AE469D19A958}" sibTransId="{2021F467-CFA9-4739-9C05-6D1F64EBC979}"/>
    <dgm:cxn modelId="{87FE9BD4-60AA-433D-8606-466D03CBFFA2}" type="presOf" srcId="{F4A2C83A-B77B-45E4-8D73-FF0BE27BD113}" destId="{43F472EF-D72A-4F78-9B7F-85832DB4D2E3}" srcOrd="0" destOrd="0" presId="urn:microsoft.com/office/officeart/2018/2/layout/IconLabelDescriptionList"/>
    <dgm:cxn modelId="{FF8B14D7-D05D-4D94-AD97-F425099EAD5F}" type="presOf" srcId="{43EFFE13-465F-4F9A-9DA3-B2AF1EA036D3}" destId="{FA9E4993-CFFD-49E1-884F-07FC0E5011D5}" srcOrd="0" destOrd="2" presId="urn:microsoft.com/office/officeart/2018/2/layout/IconLabelDescriptionList"/>
    <dgm:cxn modelId="{CDDF02DB-B958-420A-BD07-55F51486BEB1}" type="presOf" srcId="{9D1317E3-70C7-4218-860C-7EFBBCB47F0F}" destId="{FA9E4993-CFFD-49E1-884F-07FC0E5011D5}" srcOrd="0" destOrd="0" presId="urn:microsoft.com/office/officeart/2018/2/layout/IconLabelDescriptionList"/>
    <dgm:cxn modelId="{DCF5F6DE-EE51-4FB8-8FD7-CEA9F510170B}" type="presOf" srcId="{DCADFA54-5595-4C68-B2CB-C10178B9B547}" destId="{C63A6634-7A9A-4A4D-9771-01DA75E99922}" srcOrd="0" destOrd="0" presId="urn:microsoft.com/office/officeart/2018/2/layout/IconLabelDescriptionList"/>
    <dgm:cxn modelId="{9CF2E6E7-EDBE-450A-A55A-D44AAD10EECC}" srcId="{DCADFA54-5595-4C68-B2CB-C10178B9B547}" destId="{DF21C4F4-244E-4105-B74B-3291856774D3}" srcOrd="4" destOrd="0" parTransId="{AB268F22-FC45-48A5-9BD4-F773954921D4}" sibTransId="{1EA8FA78-4AB7-4E84-B251-86C66DA5A6E4}"/>
    <dgm:cxn modelId="{3D698E03-690E-437F-9A51-0197D45BF0FC}" type="presParOf" srcId="{C63A6634-7A9A-4A4D-9771-01DA75E99922}" destId="{BD3EA4DC-967D-49B0-8E98-320415620C70}" srcOrd="0" destOrd="0" presId="urn:microsoft.com/office/officeart/2018/2/layout/IconLabelDescriptionList"/>
    <dgm:cxn modelId="{47D93E7B-DDC1-43D4-A380-EF996EB9DAC8}" type="presParOf" srcId="{BD3EA4DC-967D-49B0-8E98-320415620C70}" destId="{4659E0A2-414F-4302-80E6-B27309017375}" srcOrd="0" destOrd="0" presId="urn:microsoft.com/office/officeart/2018/2/layout/IconLabelDescriptionList"/>
    <dgm:cxn modelId="{0EE92121-32E2-4F59-90B6-D0702C30EBEA}" type="presParOf" srcId="{BD3EA4DC-967D-49B0-8E98-320415620C70}" destId="{83BAB09F-B0C6-4470-B5B9-8601C07F0807}" srcOrd="1" destOrd="0" presId="urn:microsoft.com/office/officeart/2018/2/layout/IconLabelDescriptionList"/>
    <dgm:cxn modelId="{59E16190-D60E-470F-A342-37EF9680F9A1}" type="presParOf" srcId="{BD3EA4DC-967D-49B0-8E98-320415620C70}" destId="{22E8A521-F2AE-4CA2-A9AD-4577CE0E4B74}" srcOrd="2" destOrd="0" presId="urn:microsoft.com/office/officeart/2018/2/layout/IconLabelDescriptionList"/>
    <dgm:cxn modelId="{88C8AA1A-328E-4606-BC7B-5A6A5129F32F}" type="presParOf" srcId="{BD3EA4DC-967D-49B0-8E98-320415620C70}" destId="{BE01B46F-FF7F-4D41-B761-65C85A0D814E}" srcOrd="3" destOrd="0" presId="urn:microsoft.com/office/officeart/2018/2/layout/IconLabelDescriptionList"/>
    <dgm:cxn modelId="{533F5436-EB4E-4537-ACB0-CCBB8B5DD713}" type="presParOf" srcId="{BD3EA4DC-967D-49B0-8E98-320415620C70}" destId="{38395B29-F984-44FD-BDA1-035B21F1C6C8}" srcOrd="4" destOrd="0" presId="urn:microsoft.com/office/officeart/2018/2/layout/IconLabelDescriptionList"/>
    <dgm:cxn modelId="{3290C856-C5F4-4228-86DE-A7169D678091}" type="presParOf" srcId="{C63A6634-7A9A-4A4D-9771-01DA75E99922}" destId="{92EAB405-23C9-41DF-959A-41FDCCA8F3EB}" srcOrd="1" destOrd="0" presId="urn:microsoft.com/office/officeart/2018/2/layout/IconLabelDescriptionList"/>
    <dgm:cxn modelId="{B5393E8C-D144-470C-BE54-3B4D488D7950}" type="presParOf" srcId="{C63A6634-7A9A-4A4D-9771-01DA75E99922}" destId="{98127D87-7301-4A35-BDD4-666E4C7CD72C}" srcOrd="2" destOrd="0" presId="urn:microsoft.com/office/officeart/2018/2/layout/IconLabelDescriptionList"/>
    <dgm:cxn modelId="{6378D1C4-96F7-41AB-B4D5-DBBBDA67315C}" type="presParOf" srcId="{98127D87-7301-4A35-BDD4-666E4C7CD72C}" destId="{BADC59AE-F556-4704-A0FE-03049B4E1AB7}" srcOrd="0" destOrd="0" presId="urn:microsoft.com/office/officeart/2018/2/layout/IconLabelDescriptionList"/>
    <dgm:cxn modelId="{86EAFF0D-6779-4147-A23F-E736BB1EE11F}" type="presParOf" srcId="{98127D87-7301-4A35-BDD4-666E4C7CD72C}" destId="{D8D5F20E-FFC1-4067-8D67-559D7019FEF6}" srcOrd="1" destOrd="0" presId="urn:microsoft.com/office/officeart/2018/2/layout/IconLabelDescriptionList"/>
    <dgm:cxn modelId="{12369E3B-C1D0-40FE-B47C-BCD0EBA7C116}" type="presParOf" srcId="{98127D87-7301-4A35-BDD4-666E4C7CD72C}" destId="{F62A9E02-9085-4610-BF3B-C03DC9715775}" srcOrd="2" destOrd="0" presId="urn:microsoft.com/office/officeart/2018/2/layout/IconLabelDescriptionList"/>
    <dgm:cxn modelId="{785CCF21-F97E-4677-A6F2-8F50F40909E6}" type="presParOf" srcId="{98127D87-7301-4A35-BDD4-666E4C7CD72C}" destId="{A8EDAF8A-4710-4D82-8E56-8848F5C62BC1}" srcOrd="3" destOrd="0" presId="urn:microsoft.com/office/officeart/2018/2/layout/IconLabelDescriptionList"/>
    <dgm:cxn modelId="{9ADAF2E6-CBB6-4127-90BE-3144B1629D8F}" type="presParOf" srcId="{98127D87-7301-4A35-BDD4-666E4C7CD72C}" destId="{3BFE266F-5613-4619-8D1A-874B998959BE}" srcOrd="4" destOrd="0" presId="urn:microsoft.com/office/officeart/2018/2/layout/IconLabelDescriptionList"/>
    <dgm:cxn modelId="{97A68E5F-0F1C-4D72-AC38-3D13909C3ACE}" type="presParOf" srcId="{C63A6634-7A9A-4A4D-9771-01DA75E99922}" destId="{DAD5C9C2-99D5-4361-9C1B-4F127C719EB2}" srcOrd="3" destOrd="0" presId="urn:microsoft.com/office/officeart/2018/2/layout/IconLabelDescriptionList"/>
    <dgm:cxn modelId="{08941A16-1E96-4F0E-8F14-7A9086CD96BD}" type="presParOf" srcId="{C63A6634-7A9A-4A4D-9771-01DA75E99922}" destId="{AD13A229-D629-4A61-81F1-E49927A09412}" srcOrd="4" destOrd="0" presId="urn:microsoft.com/office/officeart/2018/2/layout/IconLabelDescriptionList"/>
    <dgm:cxn modelId="{412064B9-7B80-461A-BE68-AB401BE0F31F}" type="presParOf" srcId="{AD13A229-D629-4A61-81F1-E49927A09412}" destId="{A0A5B748-9941-4937-989A-99DD8A43FEAA}" srcOrd="0" destOrd="0" presId="urn:microsoft.com/office/officeart/2018/2/layout/IconLabelDescriptionList"/>
    <dgm:cxn modelId="{CD579D28-6371-47C6-9788-5900B373527C}" type="presParOf" srcId="{AD13A229-D629-4A61-81F1-E49927A09412}" destId="{43616923-3EE2-4B6F-9BBE-C28AB264E183}" srcOrd="1" destOrd="0" presId="urn:microsoft.com/office/officeart/2018/2/layout/IconLabelDescriptionList"/>
    <dgm:cxn modelId="{A62923E5-70EC-45A6-A753-0AE47C223616}" type="presParOf" srcId="{AD13A229-D629-4A61-81F1-E49927A09412}" destId="{43F472EF-D72A-4F78-9B7F-85832DB4D2E3}" srcOrd="2" destOrd="0" presId="urn:microsoft.com/office/officeart/2018/2/layout/IconLabelDescriptionList"/>
    <dgm:cxn modelId="{FF7A8E0D-97BB-4CB6-8CED-59C26C3C407C}" type="presParOf" srcId="{AD13A229-D629-4A61-81F1-E49927A09412}" destId="{E57B3DD3-F490-4597-ADB0-2FAF5D519896}" srcOrd="3" destOrd="0" presId="urn:microsoft.com/office/officeart/2018/2/layout/IconLabelDescriptionList"/>
    <dgm:cxn modelId="{BFB01603-AEFC-490A-A38A-3CF20B4D9669}" type="presParOf" srcId="{AD13A229-D629-4A61-81F1-E49927A09412}" destId="{FA9E4993-CFFD-49E1-884F-07FC0E5011D5}" srcOrd="4" destOrd="0" presId="urn:microsoft.com/office/officeart/2018/2/layout/IconLabelDescriptionList"/>
    <dgm:cxn modelId="{2D9DAE5B-6262-4C6A-8CB4-3001920D7F92}" type="presParOf" srcId="{C63A6634-7A9A-4A4D-9771-01DA75E99922}" destId="{9147650A-2D27-4F59-AB4F-1057BC6A12B7}" srcOrd="5" destOrd="0" presId="urn:microsoft.com/office/officeart/2018/2/layout/IconLabelDescriptionList"/>
    <dgm:cxn modelId="{D35EB200-9E33-4183-AC78-71E6CB9E9AAA}" type="presParOf" srcId="{C63A6634-7A9A-4A4D-9771-01DA75E99922}" destId="{10241215-8AEF-46FE-B71E-DCB5BF628664}" srcOrd="6" destOrd="0" presId="urn:microsoft.com/office/officeart/2018/2/layout/IconLabelDescriptionList"/>
    <dgm:cxn modelId="{EEAB1977-8101-4966-AA16-94727F2E24AF}" type="presParOf" srcId="{10241215-8AEF-46FE-B71E-DCB5BF628664}" destId="{4D71368C-6667-4EF4-9C94-868E92B22A4F}" srcOrd="0" destOrd="0" presId="urn:microsoft.com/office/officeart/2018/2/layout/IconLabelDescriptionList"/>
    <dgm:cxn modelId="{021D31A1-2970-4DB3-AB6D-0752AF84162F}" type="presParOf" srcId="{10241215-8AEF-46FE-B71E-DCB5BF628664}" destId="{2C252AF8-5C3B-456C-9EAA-6C573737FB98}" srcOrd="1" destOrd="0" presId="urn:microsoft.com/office/officeart/2018/2/layout/IconLabelDescriptionList"/>
    <dgm:cxn modelId="{4A4B4E55-049A-422C-B11A-8373A17B42A0}" type="presParOf" srcId="{10241215-8AEF-46FE-B71E-DCB5BF628664}" destId="{56B722A0-55A8-4046-9D55-A6D53F43F072}" srcOrd="2" destOrd="0" presId="urn:microsoft.com/office/officeart/2018/2/layout/IconLabelDescriptionList"/>
    <dgm:cxn modelId="{DC258C9D-7BB1-41CD-AFDB-2DB17571409A}" type="presParOf" srcId="{10241215-8AEF-46FE-B71E-DCB5BF628664}" destId="{277CD94C-CE7C-4169-BE8B-C599837CE77E}" srcOrd="3" destOrd="0" presId="urn:microsoft.com/office/officeart/2018/2/layout/IconLabelDescriptionList"/>
    <dgm:cxn modelId="{82283FEA-B5AE-4CE7-B303-239FA67B1BE2}" type="presParOf" srcId="{10241215-8AEF-46FE-B71E-DCB5BF628664}" destId="{2DFA3D76-4F42-4EBF-8C14-DD17B49097D0}" srcOrd="4" destOrd="0" presId="urn:microsoft.com/office/officeart/2018/2/layout/IconLabelDescriptionList"/>
    <dgm:cxn modelId="{68F57DF2-FB25-4EEF-8397-85B6EE619831}" type="presParOf" srcId="{C63A6634-7A9A-4A4D-9771-01DA75E99922}" destId="{A5BC9FC4-D5FC-46DA-BBD3-032B3465A3A1}" srcOrd="7" destOrd="0" presId="urn:microsoft.com/office/officeart/2018/2/layout/IconLabelDescriptionList"/>
    <dgm:cxn modelId="{9A53A4E4-D0A1-4532-8A7A-813B7F1669B1}" type="presParOf" srcId="{C63A6634-7A9A-4A4D-9771-01DA75E99922}" destId="{41372728-306E-4CB2-B9B4-22D61621F302}" srcOrd="8" destOrd="0" presId="urn:microsoft.com/office/officeart/2018/2/layout/IconLabelDescriptionList"/>
    <dgm:cxn modelId="{A161BF51-D110-4AE6-81F5-4389460C3889}" type="presParOf" srcId="{41372728-306E-4CB2-B9B4-22D61621F302}" destId="{1BAC456C-61FE-4F53-8967-610A522295B3}" srcOrd="0" destOrd="0" presId="urn:microsoft.com/office/officeart/2018/2/layout/IconLabelDescriptionList"/>
    <dgm:cxn modelId="{D0A5B370-D962-480A-8ABF-237048013978}" type="presParOf" srcId="{41372728-306E-4CB2-B9B4-22D61621F302}" destId="{231F305F-6D56-45D2-9F0B-5F26D1707C28}" srcOrd="1" destOrd="0" presId="urn:microsoft.com/office/officeart/2018/2/layout/IconLabelDescriptionList"/>
    <dgm:cxn modelId="{E50AFDB3-4649-4CC6-A72B-D7FCCF24B477}" type="presParOf" srcId="{41372728-306E-4CB2-B9B4-22D61621F302}" destId="{6BF771A2-0E3E-4C27-A897-36E62921BEF0}" srcOrd="2" destOrd="0" presId="urn:microsoft.com/office/officeart/2018/2/layout/IconLabelDescriptionList"/>
    <dgm:cxn modelId="{6EAB191B-9B59-4FD7-A0FB-AB2F36C24804}" type="presParOf" srcId="{41372728-306E-4CB2-B9B4-22D61621F302}" destId="{E58C7882-4ADA-4283-8BE5-5E6E8FBD6102}" srcOrd="3" destOrd="0" presId="urn:microsoft.com/office/officeart/2018/2/layout/IconLabelDescriptionList"/>
    <dgm:cxn modelId="{CE762A24-4A7C-4FBF-864A-1775A8D90446}" type="presParOf" srcId="{41372728-306E-4CB2-B9B4-22D61621F302}" destId="{DD95E6CB-A001-4731-B33F-227C3A2659A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22D1F-647A-491A-B4D1-816030E0B9C7}">
      <dsp:nvSpPr>
        <dsp:cNvPr id="0" name=""/>
        <dsp:cNvSpPr/>
      </dsp:nvSpPr>
      <dsp:spPr>
        <a:xfrm>
          <a:off x="470812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5E3EE-7799-4598-9083-020A34482878}">
      <dsp:nvSpPr>
        <dsp:cNvPr id="0" name=""/>
        <dsp:cNvSpPr/>
      </dsp:nvSpPr>
      <dsp:spPr>
        <a:xfrm>
          <a:off x="3955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📊 Dashboard Type: Operational</a:t>
          </a:r>
        </a:p>
      </dsp:txBody>
      <dsp:txXfrm>
        <a:off x="3955" y="1736921"/>
        <a:ext cx="1436484" cy="417478"/>
      </dsp:txXfrm>
    </dsp:sp>
    <dsp:sp modelId="{1C1F7E51-8AE7-45CD-AE8F-274541A7917B}">
      <dsp:nvSpPr>
        <dsp:cNvPr id="0" name=""/>
        <dsp:cNvSpPr/>
      </dsp:nvSpPr>
      <dsp:spPr>
        <a:xfrm>
          <a:off x="3955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E94CD-FFF3-4384-BAA6-ACAEFD6D4D00}">
      <dsp:nvSpPr>
        <dsp:cNvPr id="0" name=""/>
        <dsp:cNvSpPr/>
      </dsp:nvSpPr>
      <dsp:spPr>
        <a:xfrm>
          <a:off x="2158681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ACDAD-812B-4C74-AFE3-187DDA8C544F}">
      <dsp:nvSpPr>
        <dsp:cNvPr id="0" name=""/>
        <dsp:cNvSpPr/>
      </dsp:nvSpPr>
      <dsp:spPr>
        <a:xfrm>
          <a:off x="1691824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📌 Metrics:</a:t>
          </a:r>
        </a:p>
      </dsp:txBody>
      <dsp:txXfrm>
        <a:off x="1691824" y="1736921"/>
        <a:ext cx="1436484" cy="417478"/>
      </dsp:txXfrm>
    </dsp:sp>
    <dsp:sp modelId="{DCABC6BD-AD8C-45FA-B307-A03CDD5CC13B}">
      <dsp:nvSpPr>
        <dsp:cNvPr id="0" name=""/>
        <dsp:cNvSpPr/>
      </dsp:nvSpPr>
      <dsp:spPr>
        <a:xfrm>
          <a:off x="1691824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Daily Sales Volume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Conversion Rate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Customer Complaints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Inventory Levels</a:t>
          </a:r>
        </a:p>
      </dsp:txBody>
      <dsp:txXfrm>
        <a:off x="1691824" y="2192135"/>
        <a:ext cx="1436484" cy="847648"/>
      </dsp:txXfrm>
    </dsp:sp>
    <dsp:sp modelId="{E1CABB94-D29A-4317-B7B9-F33E6E8DECC0}">
      <dsp:nvSpPr>
        <dsp:cNvPr id="0" name=""/>
        <dsp:cNvSpPr/>
      </dsp:nvSpPr>
      <dsp:spPr>
        <a:xfrm>
          <a:off x="3846550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D8FA7-A0FB-4D1F-B4AB-3BC39F8CC902}">
      <dsp:nvSpPr>
        <dsp:cNvPr id="0" name=""/>
        <dsp:cNvSpPr/>
      </dsp:nvSpPr>
      <dsp:spPr>
        <a:xfrm>
          <a:off x="3379693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👥 Stakeholders Impacted:</a:t>
          </a:r>
        </a:p>
      </dsp:txBody>
      <dsp:txXfrm>
        <a:off x="3379693" y="1736921"/>
        <a:ext cx="1436484" cy="417478"/>
      </dsp:txXfrm>
    </dsp:sp>
    <dsp:sp modelId="{32FAA4F3-D907-44D4-A9C9-4C43422B2051}">
      <dsp:nvSpPr>
        <dsp:cNvPr id="0" name=""/>
        <dsp:cNvSpPr/>
      </dsp:nvSpPr>
      <dsp:spPr>
        <a:xfrm>
          <a:off x="3379693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Sales Reps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Customer Service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Warehouse Staff</a:t>
          </a:r>
        </a:p>
      </dsp:txBody>
      <dsp:txXfrm>
        <a:off x="3379693" y="2192135"/>
        <a:ext cx="1436484" cy="847648"/>
      </dsp:txXfrm>
    </dsp:sp>
    <dsp:sp modelId="{FD65378F-58A6-4A78-83C4-BA8CDACCC29E}">
      <dsp:nvSpPr>
        <dsp:cNvPr id="0" name=""/>
        <dsp:cNvSpPr/>
      </dsp:nvSpPr>
      <dsp:spPr>
        <a:xfrm>
          <a:off x="5534419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426E0-B72C-4596-BD1C-88098E47D901}">
      <dsp:nvSpPr>
        <dsp:cNvPr id="0" name=""/>
        <dsp:cNvSpPr/>
      </dsp:nvSpPr>
      <dsp:spPr>
        <a:xfrm>
          <a:off x="5067562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🎯 Impact on Decision-Making:</a:t>
          </a:r>
        </a:p>
      </dsp:txBody>
      <dsp:txXfrm>
        <a:off x="5067562" y="1736921"/>
        <a:ext cx="1436484" cy="417478"/>
      </dsp:txXfrm>
    </dsp:sp>
    <dsp:sp modelId="{8C5B5E1D-652D-4000-A84E-79720139B5D2}">
      <dsp:nvSpPr>
        <dsp:cNvPr id="0" name=""/>
        <dsp:cNvSpPr/>
      </dsp:nvSpPr>
      <dsp:spPr>
        <a:xfrm>
          <a:off x="5067562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Supports real-time decisions and immediate corrective actions.</a:t>
          </a:r>
        </a:p>
      </dsp:txBody>
      <dsp:txXfrm>
        <a:off x="5067562" y="2192135"/>
        <a:ext cx="1436484" cy="847648"/>
      </dsp:txXfrm>
    </dsp:sp>
    <dsp:sp modelId="{8615411D-4318-46BE-96E3-BCE1E47744E5}">
      <dsp:nvSpPr>
        <dsp:cNvPr id="0" name=""/>
        <dsp:cNvSpPr/>
      </dsp:nvSpPr>
      <dsp:spPr>
        <a:xfrm>
          <a:off x="7222289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F9D98-65B0-4370-BF8F-1D3BB4A2A95C}">
      <dsp:nvSpPr>
        <dsp:cNvPr id="0" name=""/>
        <dsp:cNvSpPr/>
      </dsp:nvSpPr>
      <dsp:spPr>
        <a:xfrm>
          <a:off x="6755431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💡 Insights to Improve Company:</a:t>
          </a:r>
        </a:p>
      </dsp:txBody>
      <dsp:txXfrm>
        <a:off x="6755431" y="1736921"/>
        <a:ext cx="1436484" cy="417478"/>
      </dsp:txXfrm>
    </dsp:sp>
    <dsp:sp modelId="{C936969C-9C14-4D4E-86E9-D5D5509153A9}">
      <dsp:nvSpPr>
        <dsp:cNvPr id="0" name=""/>
        <dsp:cNvSpPr/>
      </dsp:nvSpPr>
      <dsp:spPr>
        <a:xfrm>
          <a:off x="6755431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Identify bottlenecks in daily operations and improve customer response time.</a:t>
          </a:r>
        </a:p>
      </dsp:txBody>
      <dsp:txXfrm>
        <a:off x="6755431" y="2192135"/>
        <a:ext cx="1436484" cy="847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2235-1AFB-42D8-B0E3-4D63431D89E8}">
      <dsp:nvSpPr>
        <dsp:cNvPr id="0" name=""/>
        <dsp:cNvSpPr/>
      </dsp:nvSpPr>
      <dsp:spPr>
        <a:xfrm>
          <a:off x="3955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D9A5F-8919-4EEA-BD77-5D634CBC73BA}">
      <dsp:nvSpPr>
        <dsp:cNvPr id="0" name=""/>
        <dsp:cNvSpPr/>
      </dsp:nvSpPr>
      <dsp:spPr>
        <a:xfrm>
          <a:off x="3955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📊 Dashboard Type: Tactical</a:t>
          </a:r>
        </a:p>
      </dsp:txBody>
      <dsp:txXfrm>
        <a:off x="3955" y="1736921"/>
        <a:ext cx="1436484" cy="417478"/>
      </dsp:txXfrm>
    </dsp:sp>
    <dsp:sp modelId="{853BF20A-ADB4-42D6-9768-23DCD74D6B64}">
      <dsp:nvSpPr>
        <dsp:cNvPr id="0" name=""/>
        <dsp:cNvSpPr/>
      </dsp:nvSpPr>
      <dsp:spPr>
        <a:xfrm>
          <a:off x="3955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C7AA-3E15-4000-B140-75DC09746642}">
      <dsp:nvSpPr>
        <dsp:cNvPr id="0" name=""/>
        <dsp:cNvSpPr/>
      </dsp:nvSpPr>
      <dsp:spPr>
        <a:xfrm>
          <a:off x="1691824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18AD4-369E-409B-A4D9-898907A51914}">
      <dsp:nvSpPr>
        <dsp:cNvPr id="0" name=""/>
        <dsp:cNvSpPr/>
      </dsp:nvSpPr>
      <dsp:spPr>
        <a:xfrm>
          <a:off x="1691824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📌 Metrics:</a:t>
          </a:r>
        </a:p>
      </dsp:txBody>
      <dsp:txXfrm>
        <a:off x="1691824" y="1736921"/>
        <a:ext cx="1436484" cy="417478"/>
      </dsp:txXfrm>
    </dsp:sp>
    <dsp:sp modelId="{624E2DB9-B271-4286-AF9A-F34385FD62EF}">
      <dsp:nvSpPr>
        <dsp:cNvPr id="0" name=""/>
        <dsp:cNvSpPr/>
      </dsp:nvSpPr>
      <dsp:spPr>
        <a:xfrm>
          <a:off x="1691824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Monthly Revenue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Lead Conversion Rate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Sales by Region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Customer Retention</a:t>
          </a:r>
        </a:p>
      </dsp:txBody>
      <dsp:txXfrm>
        <a:off x="1691824" y="2192135"/>
        <a:ext cx="1436484" cy="847648"/>
      </dsp:txXfrm>
    </dsp:sp>
    <dsp:sp modelId="{8EA6C1DB-DA7B-4AA9-B212-F6B3F5509EC0}">
      <dsp:nvSpPr>
        <dsp:cNvPr id="0" name=""/>
        <dsp:cNvSpPr/>
      </dsp:nvSpPr>
      <dsp:spPr>
        <a:xfrm>
          <a:off x="3379693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46E0D-DB12-4DA7-B4A8-302B6E207A3E}">
      <dsp:nvSpPr>
        <dsp:cNvPr id="0" name=""/>
        <dsp:cNvSpPr/>
      </dsp:nvSpPr>
      <dsp:spPr>
        <a:xfrm>
          <a:off x="3379693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👥 Stakeholders Impacted:</a:t>
          </a:r>
        </a:p>
      </dsp:txBody>
      <dsp:txXfrm>
        <a:off x="3379693" y="1736921"/>
        <a:ext cx="1436484" cy="417478"/>
      </dsp:txXfrm>
    </dsp:sp>
    <dsp:sp modelId="{FA064F89-C09C-42A9-AF80-55FB080C96AE}">
      <dsp:nvSpPr>
        <dsp:cNvPr id="0" name=""/>
        <dsp:cNvSpPr/>
      </dsp:nvSpPr>
      <dsp:spPr>
        <a:xfrm>
          <a:off x="3379693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Sales Managers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Marketing Team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Regional Supervisors</a:t>
          </a:r>
        </a:p>
      </dsp:txBody>
      <dsp:txXfrm>
        <a:off x="3379693" y="2192135"/>
        <a:ext cx="1436484" cy="847648"/>
      </dsp:txXfrm>
    </dsp:sp>
    <dsp:sp modelId="{15982977-3D0E-4B86-A159-F87129D332F5}">
      <dsp:nvSpPr>
        <dsp:cNvPr id="0" name=""/>
        <dsp:cNvSpPr/>
      </dsp:nvSpPr>
      <dsp:spPr>
        <a:xfrm>
          <a:off x="5067562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25689-12C1-4F02-BEA4-8BF1E3B32047}">
      <dsp:nvSpPr>
        <dsp:cNvPr id="0" name=""/>
        <dsp:cNvSpPr/>
      </dsp:nvSpPr>
      <dsp:spPr>
        <a:xfrm>
          <a:off x="5067562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🎯 Impact on Decision-Making:</a:t>
          </a:r>
        </a:p>
      </dsp:txBody>
      <dsp:txXfrm>
        <a:off x="5067562" y="1736921"/>
        <a:ext cx="1436484" cy="417478"/>
      </dsp:txXfrm>
    </dsp:sp>
    <dsp:sp modelId="{16840810-DB86-427F-B203-6453948F45BE}">
      <dsp:nvSpPr>
        <dsp:cNvPr id="0" name=""/>
        <dsp:cNvSpPr/>
      </dsp:nvSpPr>
      <dsp:spPr>
        <a:xfrm>
          <a:off x="5067562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Helps in planning campaigns, allocating resources, and managing team performance.</a:t>
          </a:r>
        </a:p>
      </dsp:txBody>
      <dsp:txXfrm>
        <a:off x="5067562" y="2192135"/>
        <a:ext cx="1436484" cy="847648"/>
      </dsp:txXfrm>
    </dsp:sp>
    <dsp:sp modelId="{5393B209-F0B2-4C37-9CD7-AFE974B54723}">
      <dsp:nvSpPr>
        <dsp:cNvPr id="0" name=""/>
        <dsp:cNvSpPr/>
      </dsp:nvSpPr>
      <dsp:spPr>
        <a:xfrm>
          <a:off x="6755431" y="1153021"/>
          <a:ext cx="502769" cy="5027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9EE50-A4A4-4273-A8B6-86955F033CA9}">
      <dsp:nvSpPr>
        <dsp:cNvPr id="0" name=""/>
        <dsp:cNvSpPr/>
      </dsp:nvSpPr>
      <dsp:spPr>
        <a:xfrm>
          <a:off x="6755431" y="173692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💡 Insights to Improve Company:</a:t>
          </a:r>
        </a:p>
      </dsp:txBody>
      <dsp:txXfrm>
        <a:off x="6755431" y="1736921"/>
        <a:ext cx="1436484" cy="417478"/>
      </dsp:txXfrm>
    </dsp:sp>
    <dsp:sp modelId="{E88FEBDC-32C7-4CA6-BB48-0F04FEAD6F1B}">
      <dsp:nvSpPr>
        <dsp:cNvPr id="0" name=""/>
        <dsp:cNvSpPr/>
      </dsp:nvSpPr>
      <dsp:spPr>
        <a:xfrm>
          <a:off x="6755431" y="2192135"/>
          <a:ext cx="1436484" cy="847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Optimize regional strategies and improve lead nurturing processes.</a:t>
          </a:r>
        </a:p>
      </dsp:txBody>
      <dsp:txXfrm>
        <a:off x="6755431" y="2192135"/>
        <a:ext cx="1436484" cy="847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E0A2-414F-4302-80E6-B27309017375}">
      <dsp:nvSpPr>
        <dsp:cNvPr id="0" name=""/>
        <dsp:cNvSpPr/>
      </dsp:nvSpPr>
      <dsp:spPr>
        <a:xfrm>
          <a:off x="3955" y="1098666"/>
          <a:ext cx="502769" cy="502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8A521-F2AE-4CA2-A9AD-4577CE0E4B74}">
      <dsp:nvSpPr>
        <dsp:cNvPr id="0" name=""/>
        <dsp:cNvSpPr/>
      </dsp:nvSpPr>
      <dsp:spPr>
        <a:xfrm>
          <a:off x="3955" y="168724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📊 Dashboard Type: Strategic</a:t>
          </a:r>
        </a:p>
      </dsp:txBody>
      <dsp:txXfrm>
        <a:off x="3955" y="1687241"/>
        <a:ext cx="1436484" cy="417478"/>
      </dsp:txXfrm>
    </dsp:sp>
    <dsp:sp modelId="{38395B29-F984-44FD-BDA1-035B21F1C6C8}">
      <dsp:nvSpPr>
        <dsp:cNvPr id="0" name=""/>
        <dsp:cNvSpPr/>
      </dsp:nvSpPr>
      <dsp:spPr>
        <a:xfrm>
          <a:off x="3955" y="2144628"/>
          <a:ext cx="1436484" cy="949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C59AE-F556-4704-A0FE-03049B4E1AB7}">
      <dsp:nvSpPr>
        <dsp:cNvPr id="0" name=""/>
        <dsp:cNvSpPr/>
      </dsp:nvSpPr>
      <dsp:spPr>
        <a:xfrm>
          <a:off x="1691824" y="1098666"/>
          <a:ext cx="502769" cy="502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A9E02-9085-4610-BF3B-C03DC9715775}">
      <dsp:nvSpPr>
        <dsp:cNvPr id="0" name=""/>
        <dsp:cNvSpPr/>
      </dsp:nvSpPr>
      <dsp:spPr>
        <a:xfrm>
          <a:off x="1691824" y="168724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📌 Metrics:</a:t>
          </a:r>
        </a:p>
      </dsp:txBody>
      <dsp:txXfrm>
        <a:off x="1691824" y="1687241"/>
        <a:ext cx="1436484" cy="417478"/>
      </dsp:txXfrm>
    </dsp:sp>
    <dsp:sp modelId="{3BFE266F-5613-4619-8D1A-874B998959BE}">
      <dsp:nvSpPr>
        <dsp:cNvPr id="0" name=""/>
        <dsp:cNvSpPr/>
      </dsp:nvSpPr>
      <dsp:spPr>
        <a:xfrm>
          <a:off x="1691824" y="2144628"/>
          <a:ext cx="1436484" cy="949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Annual Growth Rate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Market Share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Customer Lifetime Value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Profit Margins</a:t>
          </a:r>
        </a:p>
      </dsp:txBody>
      <dsp:txXfrm>
        <a:off x="1691824" y="2144628"/>
        <a:ext cx="1436484" cy="949509"/>
      </dsp:txXfrm>
    </dsp:sp>
    <dsp:sp modelId="{A0A5B748-9941-4937-989A-99DD8A43FEAA}">
      <dsp:nvSpPr>
        <dsp:cNvPr id="0" name=""/>
        <dsp:cNvSpPr/>
      </dsp:nvSpPr>
      <dsp:spPr>
        <a:xfrm>
          <a:off x="3379693" y="1098666"/>
          <a:ext cx="502769" cy="502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472EF-D72A-4F78-9B7F-85832DB4D2E3}">
      <dsp:nvSpPr>
        <dsp:cNvPr id="0" name=""/>
        <dsp:cNvSpPr/>
      </dsp:nvSpPr>
      <dsp:spPr>
        <a:xfrm>
          <a:off x="3379693" y="168724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👥 Stakeholders Impacted:</a:t>
          </a:r>
        </a:p>
      </dsp:txBody>
      <dsp:txXfrm>
        <a:off x="3379693" y="1687241"/>
        <a:ext cx="1436484" cy="417478"/>
      </dsp:txXfrm>
    </dsp:sp>
    <dsp:sp modelId="{FA9E4993-CFFD-49E1-884F-07FC0E5011D5}">
      <dsp:nvSpPr>
        <dsp:cNvPr id="0" name=""/>
        <dsp:cNvSpPr/>
      </dsp:nvSpPr>
      <dsp:spPr>
        <a:xfrm>
          <a:off x="3379693" y="2144628"/>
          <a:ext cx="1436484" cy="949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Executives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Board Members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Investors</a:t>
          </a:r>
        </a:p>
      </dsp:txBody>
      <dsp:txXfrm>
        <a:off x="3379693" y="2144628"/>
        <a:ext cx="1436484" cy="949509"/>
      </dsp:txXfrm>
    </dsp:sp>
    <dsp:sp modelId="{4D71368C-6667-4EF4-9C94-868E92B22A4F}">
      <dsp:nvSpPr>
        <dsp:cNvPr id="0" name=""/>
        <dsp:cNvSpPr/>
      </dsp:nvSpPr>
      <dsp:spPr>
        <a:xfrm>
          <a:off x="5067562" y="1098666"/>
          <a:ext cx="502769" cy="502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722A0-55A8-4046-9D55-A6D53F43F072}">
      <dsp:nvSpPr>
        <dsp:cNvPr id="0" name=""/>
        <dsp:cNvSpPr/>
      </dsp:nvSpPr>
      <dsp:spPr>
        <a:xfrm>
          <a:off x="5067562" y="168724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🎯 Impact on Decision-Making:</a:t>
          </a:r>
        </a:p>
      </dsp:txBody>
      <dsp:txXfrm>
        <a:off x="5067562" y="1687241"/>
        <a:ext cx="1436484" cy="417478"/>
      </dsp:txXfrm>
    </dsp:sp>
    <dsp:sp modelId="{2DFA3D76-4F42-4EBF-8C14-DD17B49097D0}">
      <dsp:nvSpPr>
        <dsp:cNvPr id="0" name=""/>
        <dsp:cNvSpPr/>
      </dsp:nvSpPr>
      <dsp:spPr>
        <a:xfrm>
          <a:off x="5067562" y="2144628"/>
          <a:ext cx="1436484" cy="949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Guides long-term planning and investment decisions.</a:t>
          </a:r>
        </a:p>
      </dsp:txBody>
      <dsp:txXfrm>
        <a:off x="5067562" y="2144628"/>
        <a:ext cx="1436484" cy="949509"/>
      </dsp:txXfrm>
    </dsp:sp>
    <dsp:sp modelId="{1BAC456C-61FE-4F53-8967-610A522295B3}">
      <dsp:nvSpPr>
        <dsp:cNvPr id="0" name=""/>
        <dsp:cNvSpPr/>
      </dsp:nvSpPr>
      <dsp:spPr>
        <a:xfrm>
          <a:off x="6755431" y="1098666"/>
          <a:ext cx="502769" cy="5027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771A2-0E3E-4C27-A897-36E62921BEF0}">
      <dsp:nvSpPr>
        <dsp:cNvPr id="0" name=""/>
        <dsp:cNvSpPr/>
      </dsp:nvSpPr>
      <dsp:spPr>
        <a:xfrm>
          <a:off x="6755431" y="1687241"/>
          <a:ext cx="1436484" cy="41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💡 Insights to Improve Company:</a:t>
          </a:r>
        </a:p>
      </dsp:txBody>
      <dsp:txXfrm>
        <a:off x="6755431" y="1687241"/>
        <a:ext cx="1436484" cy="417478"/>
      </dsp:txXfrm>
    </dsp:sp>
    <dsp:sp modelId="{DD95E6CB-A001-4731-B33F-227C3A2659AC}">
      <dsp:nvSpPr>
        <dsp:cNvPr id="0" name=""/>
        <dsp:cNvSpPr/>
      </dsp:nvSpPr>
      <dsp:spPr>
        <a:xfrm>
          <a:off x="6755431" y="2144628"/>
          <a:ext cx="1436484" cy="949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Align sales goals with company vision and explore new market opportunities.</a:t>
          </a:r>
        </a:p>
      </dsp:txBody>
      <dsp:txXfrm>
        <a:off x="6755431" y="2144628"/>
        <a:ext cx="1436484" cy="949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DA2FABD3-ADC3-761A-1C41-F4A51F7E7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MY" sz="4500">
                <a:solidFill>
                  <a:srgbClr val="FFFFFF"/>
                </a:solidFill>
              </a:rPr>
              <a:t>Sales Dashboard Comparison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Operational vs Tactical vs Strategic Dashboards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MY" sz="3500">
                <a:solidFill>
                  <a:srgbClr val="FFFFFF"/>
                </a:solidFill>
              </a:rPr>
              <a:t>Operational Sales Dashboard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12437BE-5499-5C47-FE78-99D07EB58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48453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B1ABA-A978-D67D-F205-C194051A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Operational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97F5A-1B4E-9272-85D8-20E59224A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1640627"/>
            <a:ext cx="5419311" cy="35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0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MY" sz="3500">
                <a:solidFill>
                  <a:srgbClr val="FFFFFF"/>
                </a:solidFill>
              </a:rPr>
              <a:t>Tactical Sales Dashboard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1FB7A02F-5BD2-1B71-7E9C-809A1F5E61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96582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96B0C-9F1C-F614-DB0A-500D74A8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Tactical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1C99A-4A40-7FEE-B52B-1745688E2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1613531"/>
            <a:ext cx="5419311" cy="36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02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MY" sz="3500">
                <a:solidFill>
                  <a:srgbClr val="FFFFFF"/>
                </a:solidFill>
              </a:rPr>
              <a:t>Strategic Sales Dashboard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A002B6-FFE0-6949-CAA3-BD69EB0E7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3025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D6F67-4BD0-1B2E-8E84-197AA85A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Strategic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27F29-3796-8EA5-A36C-64C3203E6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1627079"/>
            <a:ext cx="5419311" cy="36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33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216</Words>
  <Application>Microsoft Office PowerPoint</Application>
  <PresentationFormat>On-screen Show (4:3)</PresentationFormat>
  <Paragraphs>50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Sales Dashboard Comparison</vt:lpstr>
      <vt:lpstr>Operational Sales Dashboard</vt:lpstr>
      <vt:lpstr>Operational</vt:lpstr>
      <vt:lpstr>Tactical Sales Dashboard</vt:lpstr>
      <vt:lpstr>Tactical</vt:lpstr>
      <vt:lpstr>Strategic Sales Dashboard</vt:lpstr>
      <vt:lpstr>Strategic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Amirun Fadzli</cp:lastModifiedBy>
  <cp:revision>3</cp:revision>
  <dcterms:created xsi:type="dcterms:W3CDTF">2013-01-27T09:14:16Z</dcterms:created>
  <dcterms:modified xsi:type="dcterms:W3CDTF">2025-06-25T05:38:16Z</dcterms:modified>
  <cp:category/>
</cp:coreProperties>
</file>